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29FB7-33B5-48CB-BA48-0ED9725DF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D4E7F9-9703-437D-B96B-8479ED0E16E4}">
      <dgm:prSet/>
      <dgm:spPr/>
      <dgm:t>
        <a:bodyPr/>
        <a:lstStyle/>
        <a:p>
          <a:r>
            <a:rPr lang="nl-BE"/>
            <a:t>Informatief</a:t>
          </a:r>
          <a:endParaRPr lang="en-US"/>
        </a:p>
      </dgm:t>
    </dgm:pt>
    <dgm:pt modelId="{9241F208-608A-47E9-9479-9FCBE8690AD8}" type="parTrans" cxnId="{F4E6DE43-6B76-49BC-8BFF-8CBFD3B165FE}">
      <dgm:prSet/>
      <dgm:spPr/>
      <dgm:t>
        <a:bodyPr/>
        <a:lstStyle/>
        <a:p>
          <a:endParaRPr lang="en-US"/>
        </a:p>
      </dgm:t>
    </dgm:pt>
    <dgm:pt modelId="{6B118359-489F-421B-A86C-5BF90F8522E2}" type="sibTrans" cxnId="{F4E6DE43-6B76-49BC-8BFF-8CBFD3B165FE}">
      <dgm:prSet/>
      <dgm:spPr/>
      <dgm:t>
        <a:bodyPr/>
        <a:lstStyle/>
        <a:p>
          <a:endParaRPr lang="en-US"/>
        </a:p>
      </dgm:t>
    </dgm:pt>
    <dgm:pt modelId="{A5955151-B9DE-4B18-92EB-E0143C3C70BB}">
      <dgm:prSet/>
      <dgm:spPr/>
      <dgm:t>
        <a:bodyPr/>
        <a:lstStyle/>
        <a:p>
          <a:r>
            <a:rPr lang="nl-BE"/>
            <a:t>Echte data </a:t>
          </a:r>
          <a:endParaRPr lang="en-US"/>
        </a:p>
      </dgm:t>
    </dgm:pt>
    <dgm:pt modelId="{F0D5476B-D212-4AAD-B2D0-3732B90341A9}" type="parTrans" cxnId="{3616819D-16BB-4982-BDA1-ECB9E5D475A1}">
      <dgm:prSet/>
      <dgm:spPr/>
      <dgm:t>
        <a:bodyPr/>
        <a:lstStyle/>
        <a:p>
          <a:endParaRPr lang="en-US"/>
        </a:p>
      </dgm:t>
    </dgm:pt>
    <dgm:pt modelId="{46E16236-ECB4-45A8-9AAD-72B2133997FD}" type="sibTrans" cxnId="{3616819D-16BB-4982-BDA1-ECB9E5D475A1}">
      <dgm:prSet/>
      <dgm:spPr/>
      <dgm:t>
        <a:bodyPr/>
        <a:lstStyle/>
        <a:p>
          <a:endParaRPr lang="en-US"/>
        </a:p>
      </dgm:t>
    </dgm:pt>
    <dgm:pt modelId="{3B2137F1-CD63-4CF5-9595-9CD6055CD278}">
      <dgm:prSet/>
      <dgm:spPr/>
      <dgm:t>
        <a:bodyPr/>
        <a:lstStyle/>
        <a:p>
          <a:r>
            <a:rPr lang="nl-BE"/>
            <a:t>Interesee in web development</a:t>
          </a:r>
          <a:endParaRPr lang="en-US"/>
        </a:p>
      </dgm:t>
    </dgm:pt>
    <dgm:pt modelId="{DBD10A1A-55D2-462B-8D9B-2CB862E995FE}" type="parTrans" cxnId="{2209A680-0B9A-41E1-8064-37BE92F9837F}">
      <dgm:prSet/>
      <dgm:spPr/>
      <dgm:t>
        <a:bodyPr/>
        <a:lstStyle/>
        <a:p>
          <a:endParaRPr lang="en-US"/>
        </a:p>
      </dgm:t>
    </dgm:pt>
    <dgm:pt modelId="{C93C67D4-E846-4166-B440-6E99A31A4492}" type="sibTrans" cxnId="{2209A680-0B9A-41E1-8064-37BE92F9837F}">
      <dgm:prSet/>
      <dgm:spPr/>
      <dgm:t>
        <a:bodyPr/>
        <a:lstStyle/>
        <a:p>
          <a:endParaRPr lang="en-US"/>
        </a:p>
      </dgm:t>
    </dgm:pt>
    <dgm:pt modelId="{F9E0A110-EBB0-415F-8AB2-1ABD51659F3F}" type="pres">
      <dgm:prSet presAssocID="{B8F29FB7-33B5-48CB-BA48-0ED9725DF803}" presName="root" presStyleCnt="0">
        <dgm:presLayoutVars>
          <dgm:dir/>
          <dgm:resizeHandles val="exact"/>
        </dgm:presLayoutVars>
      </dgm:prSet>
      <dgm:spPr/>
    </dgm:pt>
    <dgm:pt modelId="{9175219F-9172-4F44-A7D2-C3C2C68E4B69}" type="pres">
      <dgm:prSet presAssocID="{4AD4E7F9-9703-437D-B96B-8479ED0E16E4}" presName="compNode" presStyleCnt="0"/>
      <dgm:spPr/>
    </dgm:pt>
    <dgm:pt modelId="{F1E19F6E-5AD0-46BC-9207-C2D44489C9CE}" type="pres">
      <dgm:prSet presAssocID="{4AD4E7F9-9703-437D-B96B-8479ED0E16E4}" presName="bgRect" presStyleLbl="bgShp" presStyleIdx="0" presStyleCnt="3"/>
      <dgm:spPr/>
    </dgm:pt>
    <dgm:pt modelId="{D366B68A-01F4-44E9-BD12-79531E83A294}" type="pres">
      <dgm:prSet presAssocID="{4AD4E7F9-9703-437D-B96B-8479ED0E16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AB5212-936C-4B06-87FE-D303A33FFCAC}" type="pres">
      <dgm:prSet presAssocID="{4AD4E7F9-9703-437D-B96B-8479ED0E16E4}" presName="spaceRect" presStyleCnt="0"/>
      <dgm:spPr/>
    </dgm:pt>
    <dgm:pt modelId="{9688176E-E3F4-452F-BE0C-B71CE72F9E96}" type="pres">
      <dgm:prSet presAssocID="{4AD4E7F9-9703-437D-B96B-8479ED0E16E4}" presName="parTx" presStyleLbl="revTx" presStyleIdx="0" presStyleCnt="3">
        <dgm:presLayoutVars>
          <dgm:chMax val="0"/>
          <dgm:chPref val="0"/>
        </dgm:presLayoutVars>
      </dgm:prSet>
      <dgm:spPr/>
    </dgm:pt>
    <dgm:pt modelId="{8B005534-348D-4D1D-BC97-81CB2E2F2829}" type="pres">
      <dgm:prSet presAssocID="{6B118359-489F-421B-A86C-5BF90F8522E2}" presName="sibTrans" presStyleCnt="0"/>
      <dgm:spPr/>
    </dgm:pt>
    <dgm:pt modelId="{5907E9CF-E367-484B-B4E3-F8E01A00A9D6}" type="pres">
      <dgm:prSet presAssocID="{A5955151-B9DE-4B18-92EB-E0143C3C70BB}" presName="compNode" presStyleCnt="0"/>
      <dgm:spPr/>
    </dgm:pt>
    <dgm:pt modelId="{ABF81C41-5DB6-4B68-A659-727EAF51A13C}" type="pres">
      <dgm:prSet presAssocID="{A5955151-B9DE-4B18-92EB-E0143C3C70BB}" presName="bgRect" presStyleLbl="bgShp" presStyleIdx="1" presStyleCnt="3"/>
      <dgm:spPr/>
    </dgm:pt>
    <dgm:pt modelId="{7AA46C76-1A6F-473E-A361-537C284AA94F}" type="pres">
      <dgm:prSet presAssocID="{A5955151-B9DE-4B18-92EB-E0143C3C70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E1078F-A769-4850-95AE-CECE86C3AF20}" type="pres">
      <dgm:prSet presAssocID="{A5955151-B9DE-4B18-92EB-E0143C3C70BB}" presName="spaceRect" presStyleCnt="0"/>
      <dgm:spPr/>
    </dgm:pt>
    <dgm:pt modelId="{F506F63D-5DDF-46B3-A7DD-01D693AC86CB}" type="pres">
      <dgm:prSet presAssocID="{A5955151-B9DE-4B18-92EB-E0143C3C70BB}" presName="parTx" presStyleLbl="revTx" presStyleIdx="1" presStyleCnt="3">
        <dgm:presLayoutVars>
          <dgm:chMax val="0"/>
          <dgm:chPref val="0"/>
        </dgm:presLayoutVars>
      </dgm:prSet>
      <dgm:spPr/>
    </dgm:pt>
    <dgm:pt modelId="{24371EC2-13FF-43B0-9E8C-442263531C4C}" type="pres">
      <dgm:prSet presAssocID="{46E16236-ECB4-45A8-9AAD-72B2133997FD}" presName="sibTrans" presStyleCnt="0"/>
      <dgm:spPr/>
    </dgm:pt>
    <dgm:pt modelId="{C61E22AE-D016-4F1C-9185-E1CDAA98DE9C}" type="pres">
      <dgm:prSet presAssocID="{3B2137F1-CD63-4CF5-9595-9CD6055CD278}" presName="compNode" presStyleCnt="0"/>
      <dgm:spPr/>
    </dgm:pt>
    <dgm:pt modelId="{82179811-3DC7-42C5-AB04-4FB67E7E17A6}" type="pres">
      <dgm:prSet presAssocID="{3B2137F1-CD63-4CF5-9595-9CD6055CD278}" presName="bgRect" presStyleLbl="bgShp" presStyleIdx="2" presStyleCnt="3"/>
      <dgm:spPr/>
    </dgm:pt>
    <dgm:pt modelId="{79833F68-B896-4030-8549-161F2FFCDB46}" type="pres">
      <dgm:prSet presAssocID="{3B2137F1-CD63-4CF5-9595-9CD6055CD2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ldscherm"/>
        </a:ext>
      </dgm:extLst>
    </dgm:pt>
    <dgm:pt modelId="{A5245DB9-59C5-4CFC-999E-6816B8A7E5AF}" type="pres">
      <dgm:prSet presAssocID="{3B2137F1-CD63-4CF5-9595-9CD6055CD278}" presName="spaceRect" presStyleCnt="0"/>
      <dgm:spPr/>
    </dgm:pt>
    <dgm:pt modelId="{B7E85640-24CC-4FC8-A3E3-5DA112A97203}" type="pres">
      <dgm:prSet presAssocID="{3B2137F1-CD63-4CF5-9595-9CD6055CD2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E6DE43-6B76-49BC-8BFF-8CBFD3B165FE}" srcId="{B8F29FB7-33B5-48CB-BA48-0ED9725DF803}" destId="{4AD4E7F9-9703-437D-B96B-8479ED0E16E4}" srcOrd="0" destOrd="0" parTransId="{9241F208-608A-47E9-9479-9FCBE8690AD8}" sibTransId="{6B118359-489F-421B-A86C-5BF90F8522E2}"/>
    <dgm:cxn modelId="{2209A680-0B9A-41E1-8064-37BE92F9837F}" srcId="{B8F29FB7-33B5-48CB-BA48-0ED9725DF803}" destId="{3B2137F1-CD63-4CF5-9595-9CD6055CD278}" srcOrd="2" destOrd="0" parTransId="{DBD10A1A-55D2-462B-8D9B-2CB862E995FE}" sibTransId="{C93C67D4-E846-4166-B440-6E99A31A4492}"/>
    <dgm:cxn modelId="{F409AD99-BAE4-4565-8A47-703D2B2DABE4}" type="presOf" srcId="{B8F29FB7-33B5-48CB-BA48-0ED9725DF803}" destId="{F9E0A110-EBB0-415F-8AB2-1ABD51659F3F}" srcOrd="0" destOrd="0" presId="urn:microsoft.com/office/officeart/2018/2/layout/IconVerticalSolidList"/>
    <dgm:cxn modelId="{3616819D-16BB-4982-BDA1-ECB9E5D475A1}" srcId="{B8F29FB7-33B5-48CB-BA48-0ED9725DF803}" destId="{A5955151-B9DE-4B18-92EB-E0143C3C70BB}" srcOrd="1" destOrd="0" parTransId="{F0D5476B-D212-4AAD-B2D0-3732B90341A9}" sibTransId="{46E16236-ECB4-45A8-9AAD-72B2133997FD}"/>
    <dgm:cxn modelId="{8B3523A1-9F8A-49FF-BB85-8D79A2BD96E6}" type="presOf" srcId="{3B2137F1-CD63-4CF5-9595-9CD6055CD278}" destId="{B7E85640-24CC-4FC8-A3E3-5DA112A97203}" srcOrd="0" destOrd="0" presId="urn:microsoft.com/office/officeart/2018/2/layout/IconVerticalSolidList"/>
    <dgm:cxn modelId="{78DEEFBE-A247-4502-9367-E58C30321A09}" type="presOf" srcId="{4AD4E7F9-9703-437D-B96B-8479ED0E16E4}" destId="{9688176E-E3F4-452F-BE0C-B71CE72F9E96}" srcOrd="0" destOrd="0" presId="urn:microsoft.com/office/officeart/2018/2/layout/IconVerticalSolidList"/>
    <dgm:cxn modelId="{2E7DD3D5-8DC7-4839-91B4-338CE61346A6}" type="presOf" srcId="{A5955151-B9DE-4B18-92EB-E0143C3C70BB}" destId="{F506F63D-5DDF-46B3-A7DD-01D693AC86CB}" srcOrd="0" destOrd="0" presId="urn:microsoft.com/office/officeart/2018/2/layout/IconVerticalSolidList"/>
    <dgm:cxn modelId="{1ECCC770-46B5-4E9B-8F7F-26AD507426DD}" type="presParOf" srcId="{F9E0A110-EBB0-415F-8AB2-1ABD51659F3F}" destId="{9175219F-9172-4F44-A7D2-C3C2C68E4B69}" srcOrd="0" destOrd="0" presId="urn:microsoft.com/office/officeart/2018/2/layout/IconVerticalSolidList"/>
    <dgm:cxn modelId="{F7FC182D-FDF0-458E-9E23-D2FA9CEA1319}" type="presParOf" srcId="{9175219F-9172-4F44-A7D2-C3C2C68E4B69}" destId="{F1E19F6E-5AD0-46BC-9207-C2D44489C9CE}" srcOrd="0" destOrd="0" presId="urn:microsoft.com/office/officeart/2018/2/layout/IconVerticalSolidList"/>
    <dgm:cxn modelId="{8B1EB438-4E2F-434D-96C4-8F1BF7ED8F7E}" type="presParOf" srcId="{9175219F-9172-4F44-A7D2-C3C2C68E4B69}" destId="{D366B68A-01F4-44E9-BD12-79531E83A294}" srcOrd="1" destOrd="0" presId="urn:microsoft.com/office/officeart/2018/2/layout/IconVerticalSolidList"/>
    <dgm:cxn modelId="{A0D87799-AAF9-4E8A-8F2D-458C64C14B1F}" type="presParOf" srcId="{9175219F-9172-4F44-A7D2-C3C2C68E4B69}" destId="{42AB5212-936C-4B06-87FE-D303A33FFCAC}" srcOrd="2" destOrd="0" presId="urn:microsoft.com/office/officeart/2018/2/layout/IconVerticalSolidList"/>
    <dgm:cxn modelId="{459A3EFA-DB80-45D3-8E5B-F33D410A1BE5}" type="presParOf" srcId="{9175219F-9172-4F44-A7D2-C3C2C68E4B69}" destId="{9688176E-E3F4-452F-BE0C-B71CE72F9E96}" srcOrd="3" destOrd="0" presId="urn:microsoft.com/office/officeart/2018/2/layout/IconVerticalSolidList"/>
    <dgm:cxn modelId="{410066FD-BB78-4483-931C-3A55993B3E39}" type="presParOf" srcId="{F9E0A110-EBB0-415F-8AB2-1ABD51659F3F}" destId="{8B005534-348D-4D1D-BC97-81CB2E2F2829}" srcOrd="1" destOrd="0" presId="urn:microsoft.com/office/officeart/2018/2/layout/IconVerticalSolidList"/>
    <dgm:cxn modelId="{2AE7A198-90DC-463E-A518-4AB0CDA3B386}" type="presParOf" srcId="{F9E0A110-EBB0-415F-8AB2-1ABD51659F3F}" destId="{5907E9CF-E367-484B-B4E3-F8E01A00A9D6}" srcOrd="2" destOrd="0" presId="urn:microsoft.com/office/officeart/2018/2/layout/IconVerticalSolidList"/>
    <dgm:cxn modelId="{34D773E9-99C4-459A-8754-6299D067DCA6}" type="presParOf" srcId="{5907E9CF-E367-484B-B4E3-F8E01A00A9D6}" destId="{ABF81C41-5DB6-4B68-A659-727EAF51A13C}" srcOrd="0" destOrd="0" presId="urn:microsoft.com/office/officeart/2018/2/layout/IconVerticalSolidList"/>
    <dgm:cxn modelId="{DF64BBA2-2A7E-43E2-A8C1-75346FC54D18}" type="presParOf" srcId="{5907E9CF-E367-484B-B4E3-F8E01A00A9D6}" destId="{7AA46C76-1A6F-473E-A361-537C284AA94F}" srcOrd="1" destOrd="0" presId="urn:microsoft.com/office/officeart/2018/2/layout/IconVerticalSolidList"/>
    <dgm:cxn modelId="{32AD190C-491D-4743-975A-65C2848DF7CD}" type="presParOf" srcId="{5907E9CF-E367-484B-B4E3-F8E01A00A9D6}" destId="{64E1078F-A769-4850-95AE-CECE86C3AF20}" srcOrd="2" destOrd="0" presId="urn:microsoft.com/office/officeart/2018/2/layout/IconVerticalSolidList"/>
    <dgm:cxn modelId="{26B62DE1-D139-471C-B538-A572DC5CFD72}" type="presParOf" srcId="{5907E9CF-E367-484B-B4E3-F8E01A00A9D6}" destId="{F506F63D-5DDF-46B3-A7DD-01D693AC86CB}" srcOrd="3" destOrd="0" presId="urn:microsoft.com/office/officeart/2018/2/layout/IconVerticalSolidList"/>
    <dgm:cxn modelId="{DCDF2580-E9DB-4E5C-ADAC-EAB8058F8421}" type="presParOf" srcId="{F9E0A110-EBB0-415F-8AB2-1ABD51659F3F}" destId="{24371EC2-13FF-43B0-9E8C-442263531C4C}" srcOrd="3" destOrd="0" presId="urn:microsoft.com/office/officeart/2018/2/layout/IconVerticalSolidList"/>
    <dgm:cxn modelId="{F784FE79-9EC2-4D4D-9123-9EA940836787}" type="presParOf" srcId="{F9E0A110-EBB0-415F-8AB2-1ABD51659F3F}" destId="{C61E22AE-D016-4F1C-9185-E1CDAA98DE9C}" srcOrd="4" destOrd="0" presId="urn:microsoft.com/office/officeart/2018/2/layout/IconVerticalSolidList"/>
    <dgm:cxn modelId="{314B8607-CFDB-4166-BE88-971D88E31E62}" type="presParOf" srcId="{C61E22AE-D016-4F1C-9185-E1CDAA98DE9C}" destId="{82179811-3DC7-42C5-AB04-4FB67E7E17A6}" srcOrd="0" destOrd="0" presId="urn:microsoft.com/office/officeart/2018/2/layout/IconVerticalSolidList"/>
    <dgm:cxn modelId="{453CE3B9-3352-444C-A952-E9DCD71EEFDE}" type="presParOf" srcId="{C61E22AE-D016-4F1C-9185-E1CDAA98DE9C}" destId="{79833F68-B896-4030-8549-161F2FFCDB46}" srcOrd="1" destOrd="0" presId="urn:microsoft.com/office/officeart/2018/2/layout/IconVerticalSolidList"/>
    <dgm:cxn modelId="{E8B429AB-C8D8-47E8-8CE0-4412208D871C}" type="presParOf" srcId="{C61E22AE-D016-4F1C-9185-E1CDAA98DE9C}" destId="{A5245DB9-59C5-4CFC-999E-6816B8A7E5AF}" srcOrd="2" destOrd="0" presId="urn:microsoft.com/office/officeart/2018/2/layout/IconVerticalSolidList"/>
    <dgm:cxn modelId="{4FCF5948-1A7D-47EE-98D6-BA58EF3893F7}" type="presParOf" srcId="{C61E22AE-D016-4F1C-9185-E1CDAA98DE9C}" destId="{B7E85640-24CC-4FC8-A3E3-5DA112A972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46140-9B8A-420E-A338-BB4515C9D6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6F28D7-4627-4693-A4A0-04D116DB0C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Backend: PHP</a:t>
          </a:r>
          <a:endParaRPr lang="en-US"/>
        </a:p>
      </dgm:t>
    </dgm:pt>
    <dgm:pt modelId="{48B491F0-8BE5-4554-9E65-D6A71F0FDBF0}" type="parTrans" cxnId="{AC856415-A956-41CF-A6B4-64D7E0F45FFF}">
      <dgm:prSet/>
      <dgm:spPr/>
      <dgm:t>
        <a:bodyPr/>
        <a:lstStyle/>
        <a:p>
          <a:endParaRPr lang="en-US"/>
        </a:p>
      </dgm:t>
    </dgm:pt>
    <dgm:pt modelId="{A93BE09A-4957-4F94-947D-EFA3A68C8D4F}" type="sibTrans" cxnId="{AC856415-A956-41CF-A6B4-64D7E0F45FFF}">
      <dgm:prSet/>
      <dgm:spPr/>
      <dgm:t>
        <a:bodyPr/>
        <a:lstStyle/>
        <a:p>
          <a:endParaRPr lang="en-US"/>
        </a:p>
      </dgm:t>
    </dgm:pt>
    <dgm:pt modelId="{2D2729C7-B367-4BBB-93B0-A5A669DAEB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Frontend: React</a:t>
          </a:r>
          <a:endParaRPr lang="en-US"/>
        </a:p>
      </dgm:t>
    </dgm:pt>
    <dgm:pt modelId="{DE8FF775-72E9-46E0-9B03-F35EBB22AC6E}" type="parTrans" cxnId="{7848DE8F-BBF4-430E-B8DE-79725983110C}">
      <dgm:prSet/>
      <dgm:spPr/>
      <dgm:t>
        <a:bodyPr/>
        <a:lstStyle/>
        <a:p>
          <a:endParaRPr lang="en-US"/>
        </a:p>
      </dgm:t>
    </dgm:pt>
    <dgm:pt modelId="{716434EC-F06A-4393-B5C7-049361587717}" type="sibTrans" cxnId="{7848DE8F-BBF4-430E-B8DE-79725983110C}">
      <dgm:prSet/>
      <dgm:spPr/>
      <dgm:t>
        <a:bodyPr/>
        <a:lstStyle/>
        <a:p>
          <a:endParaRPr lang="en-US"/>
        </a:p>
      </dgm:t>
    </dgm:pt>
    <dgm:pt modelId="{CC4C439A-78EE-48F8-9EAD-93E6C6F0A1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Design: Tailwind CSS</a:t>
          </a:r>
          <a:endParaRPr lang="en-US"/>
        </a:p>
      </dgm:t>
    </dgm:pt>
    <dgm:pt modelId="{9750489D-F6D0-4384-87A4-FB3E075F6D8E}" type="parTrans" cxnId="{3E1490D9-8F14-48AD-99A7-F15F55A9EA7E}">
      <dgm:prSet/>
      <dgm:spPr/>
      <dgm:t>
        <a:bodyPr/>
        <a:lstStyle/>
        <a:p>
          <a:endParaRPr lang="en-US"/>
        </a:p>
      </dgm:t>
    </dgm:pt>
    <dgm:pt modelId="{D5A197E4-03A9-42D7-A5C5-8151DC696FE3}" type="sibTrans" cxnId="{3E1490D9-8F14-48AD-99A7-F15F55A9EA7E}">
      <dgm:prSet/>
      <dgm:spPr/>
      <dgm:t>
        <a:bodyPr/>
        <a:lstStyle/>
        <a:p>
          <a:endParaRPr lang="en-US"/>
        </a:p>
      </dgm:t>
    </dgm:pt>
    <dgm:pt modelId="{A96ED21F-B57C-4E03-92F5-F23B86184C1E}" type="pres">
      <dgm:prSet presAssocID="{71D46140-9B8A-420E-A338-BB4515C9D6A6}" presName="root" presStyleCnt="0">
        <dgm:presLayoutVars>
          <dgm:dir/>
          <dgm:resizeHandles val="exact"/>
        </dgm:presLayoutVars>
      </dgm:prSet>
      <dgm:spPr/>
    </dgm:pt>
    <dgm:pt modelId="{56D4A3DE-8885-4FA9-A3E5-A475AC55640D}" type="pres">
      <dgm:prSet presAssocID="{FD6F28D7-4627-4693-A4A0-04D116DB0C25}" presName="compNode" presStyleCnt="0"/>
      <dgm:spPr/>
    </dgm:pt>
    <dgm:pt modelId="{B47067EF-48EE-4BD6-8BD4-E613385EC93E}" type="pres">
      <dgm:prSet presAssocID="{FD6F28D7-4627-4693-A4A0-04D116DB0C25}" presName="iconBgRect" presStyleLbl="bgShp" presStyleIdx="0" presStyleCnt="3"/>
      <dgm:spPr/>
    </dgm:pt>
    <dgm:pt modelId="{BD727D00-C3E3-4F94-A1B5-86C6881346A3}" type="pres">
      <dgm:prSet presAssocID="{FD6F28D7-4627-4693-A4A0-04D116DB0C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2C340E-7BDD-4E6D-8F35-41113F36A23E}" type="pres">
      <dgm:prSet presAssocID="{FD6F28D7-4627-4693-A4A0-04D116DB0C25}" presName="spaceRect" presStyleCnt="0"/>
      <dgm:spPr/>
    </dgm:pt>
    <dgm:pt modelId="{61F93500-9195-42B0-85A9-5751877BD832}" type="pres">
      <dgm:prSet presAssocID="{FD6F28D7-4627-4693-A4A0-04D116DB0C25}" presName="textRect" presStyleLbl="revTx" presStyleIdx="0" presStyleCnt="3">
        <dgm:presLayoutVars>
          <dgm:chMax val="1"/>
          <dgm:chPref val="1"/>
        </dgm:presLayoutVars>
      </dgm:prSet>
      <dgm:spPr/>
    </dgm:pt>
    <dgm:pt modelId="{1BDCEE41-B26F-4816-86C1-07505950DD91}" type="pres">
      <dgm:prSet presAssocID="{A93BE09A-4957-4F94-947D-EFA3A68C8D4F}" presName="sibTrans" presStyleCnt="0"/>
      <dgm:spPr/>
    </dgm:pt>
    <dgm:pt modelId="{8BB1DEFE-810F-499A-A1F2-0A18CB0A20FE}" type="pres">
      <dgm:prSet presAssocID="{2D2729C7-B367-4BBB-93B0-A5A669DAEB5C}" presName="compNode" presStyleCnt="0"/>
      <dgm:spPr/>
    </dgm:pt>
    <dgm:pt modelId="{A4AF46DC-E97B-4E7D-B3DC-244048212109}" type="pres">
      <dgm:prSet presAssocID="{2D2729C7-B367-4BBB-93B0-A5A669DAEB5C}" presName="iconBgRect" presStyleLbl="bgShp" presStyleIdx="1" presStyleCnt="3"/>
      <dgm:spPr/>
    </dgm:pt>
    <dgm:pt modelId="{7A54C93F-A643-4FE9-B2DB-A5B48DE539AB}" type="pres">
      <dgm:prSet presAssocID="{2D2729C7-B367-4BBB-93B0-A5A669DAEB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89E869A8-FA65-4315-9606-21F67FEFF660}" type="pres">
      <dgm:prSet presAssocID="{2D2729C7-B367-4BBB-93B0-A5A669DAEB5C}" presName="spaceRect" presStyleCnt="0"/>
      <dgm:spPr/>
    </dgm:pt>
    <dgm:pt modelId="{4533DC2D-DD7F-4725-8967-E7192C9B0735}" type="pres">
      <dgm:prSet presAssocID="{2D2729C7-B367-4BBB-93B0-A5A669DAEB5C}" presName="textRect" presStyleLbl="revTx" presStyleIdx="1" presStyleCnt="3">
        <dgm:presLayoutVars>
          <dgm:chMax val="1"/>
          <dgm:chPref val="1"/>
        </dgm:presLayoutVars>
      </dgm:prSet>
      <dgm:spPr/>
    </dgm:pt>
    <dgm:pt modelId="{59DE9FEB-8585-47B7-BC47-89E14971F078}" type="pres">
      <dgm:prSet presAssocID="{716434EC-F06A-4393-B5C7-049361587717}" presName="sibTrans" presStyleCnt="0"/>
      <dgm:spPr/>
    </dgm:pt>
    <dgm:pt modelId="{52EAD4B0-489F-4B92-A5BF-A426581B45DD}" type="pres">
      <dgm:prSet presAssocID="{CC4C439A-78EE-48F8-9EAD-93E6C6F0A106}" presName="compNode" presStyleCnt="0"/>
      <dgm:spPr/>
    </dgm:pt>
    <dgm:pt modelId="{D75AE3F0-A606-4330-8F9B-C1DD6DF759D9}" type="pres">
      <dgm:prSet presAssocID="{CC4C439A-78EE-48F8-9EAD-93E6C6F0A106}" presName="iconBgRect" presStyleLbl="bgShp" presStyleIdx="2" presStyleCnt="3"/>
      <dgm:spPr/>
    </dgm:pt>
    <dgm:pt modelId="{7A801872-1589-4805-AD2D-B8A7416BEE20}" type="pres">
      <dgm:prSet presAssocID="{CC4C439A-78EE-48F8-9EAD-93E6C6F0A1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f"/>
        </a:ext>
      </dgm:extLst>
    </dgm:pt>
    <dgm:pt modelId="{013222BB-6325-42FE-A82C-FB75909B24F5}" type="pres">
      <dgm:prSet presAssocID="{CC4C439A-78EE-48F8-9EAD-93E6C6F0A106}" presName="spaceRect" presStyleCnt="0"/>
      <dgm:spPr/>
    </dgm:pt>
    <dgm:pt modelId="{8C913A30-DD1F-49A3-A401-E1E8B4A16B6C}" type="pres">
      <dgm:prSet presAssocID="{CC4C439A-78EE-48F8-9EAD-93E6C6F0A1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856415-A956-41CF-A6B4-64D7E0F45FFF}" srcId="{71D46140-9B8A-420E-A338-BB4515C9D6A6}" destId="{FD6F28D7-4627-4693-A4A0-04D116DB0C25}" srcOrd="0" destOrd="0" parTransId="{48B491F0-8BE5-4554-9E65-D6A71F0FDBF0}" sibTransId="{A93BE09A-4957-4F94-947D-EFA3A68C8D4F}"/>
    <dgm:cxn modelId="{3763846A-2857-4DDD-9319-2FA74C72A5E8}" type="presOf" srcId="{FD6F28D7-4627-4693-A4A0-04D116DB0C25}" destId="{61F93500-9195-42B0-85A9-5751877BD832}" srcOrd="0" destOrd="0" presId="urn:microsoft.com/office/officeart/2018/5/layout/IconCircleLabelList"/>
    <dgm:cxn modelId="{84E35C6D-14ED-4BE3-9714-6E151CB12704}" type="presOf" srcId="{71D46140-9B8A-420E-A338-BB4515C9D6A6}" destId="{A96ED21F-B57C-4E03-92F5-F23B86184C1E}" srcOrd="0" destOrd="0" presId="urn:microsoft.com/office/officeart/2018/5/layout/IconCircleLabelList"/>
    <dgm:cxn modelId="{7848DE8F-BBF4-430E-B8DE-79725983110C}" srcId="{71D46140-9B8A-420E-A338-BB4515C9D6A6}" destId="{2D2729C7-B367-4BBB-93B0-A5A669DAEB5C}" srcOrd="1" destOrd="0" parTransId="{DE8FF775-72E9-46E0-9B03-F35EBB22AC6E}" sibTransId="{716434EC-F06A-4393-B5C7-049361587717}"/>
    <dgm:cxn modelId="{30A1199C-F825-43CA-ABDE-55462F0DAE15}" type="presOf" srcId="{2D2729C7-B367-4BBB-93B0-A5A669DAEB5C}" destId="{4533DC2D-DD7F-4725-8967-E7192C9B0735}" srcOrd="0" destOrd="0" presId="urn:microsoft.com/office/officeart/2018/5/layout/IconCircleLabelList"/>
    <dgm:cxn modelId="{9A50C6A1-38E6-472D-B976-F65F798D7C4F}" type="presOf" srcId="{CC4C439A-78EE-48F8-9EAD-93E6C6F0A106}" destId="{8C913A30-DD1F-49A3-A401-E1E8B4A16B6C}" srcOrd="0" destOrd="0" presId="urn:microsoft.com/office/officeart/2018/5/layout/IconCircleLabelList"/>
    <dgm:cxn modelId="{3E1490D9-8F14-48AD-99A7-F15F55A9EA7E}" srcId="{71D46140-9B8A-420E-A338-BB4515C9D6A6}" destId="{CC4C439A-78EE-48F8-9EAD-93E6C6F0A106}" srcOrd="2" destOrd="0" parTransId="{9750489D-F6D0-4384-87A4-FB3E075F6D8E}" sibTransId="{D5A197E4-03A9-42D7-A5C5-8151DC696FE3}"/>
    <dgm:cxn modelId="{9380515A-559B-4DA2-BC1B-0FA47DA0A90E}" type="presParOf" srcId="{A96ED21F-B57C-4E03-92F5-F23B86184C1E}" destId="{56D4A3DE-8885-4FA9-A3E5-A475AC55640D}" srcOrd="0" destOrd="0" presId="urn:microsoft.com/office/officeart/2018/5/layout/IconCircleLabelList"/>
    <dgm:cxn modelId="{C26E834C-CD52-4DD0-AE31-4B876DE51F63}" type="presParOf" srcId="{56D4A3DE-8885-4FA9-A3E5-A475AC55640D}" destId="{B47067EF-48EE-4BD6-8BD4-E613385EC93E}" srcOrd="0" destOrd="0" presId="urn:microsoft.com/office/officeart/2018/5/layout/IconCircleLabelList"/>
    <dgm:cxn modelId="{3D0FEE5A-5301-46E6-95B6-3F51868F01DD}" type="presParOf" srcId="{56D4A3DE-8885-4FA9-A3E5-A475AC55640D}" destId="{BD727D00-C3E3-4F94-A1B5-86C6881346A3}" srcOrd="1" destOrd="0" presId="urn:microsoft.com/office/officeart/2018/5/layout/IconCircleLabelList"/>
    <dgm:cxn modelId="{B21B5A6C-F4EE-4EB7-8A06-465367CD7233}" type="presParOf" srcId="{56D4A3DE-8885-4FA9-A3E5-A475AC55640D}" destId="{2C2C340E-7BDD-4E6D-8F35-41113F36A23E}" srcOrd="2" destOrd="0" presId="urn:microsoft.com/office/officeart/2018/5/layout/IconCircleLabelList"/>
    <dgm:cxn modelId="{13F80053-D2F6-4A91-B653-F1B449623245}" type="presParOf" srcId="{56D4A3DE-8885-4FA9-A3E5-A475AC55640D}" destId="{61F93500-9195-42B0-85A9-5751877BD832}" srcOrd="3" destOrd="0" presId="urn:microsoft.com/office/officeart/2018/5/layout/IconCircleLabelList"/>
    <dgm:cxn modelId="{5BF98BA6-E165-41FA-B908-FCE4614A032D}" type="presParOf" srcId="{A96ED21F-B57C-4E03-92F5-F23B86184C1E}" destId="{1BDCEE41-B26F-4816-86C1-07505950DD91}" srcOrd="1" destOrd="0" presId="urn:microsoft.com/office/officeart/2018/5/layout/IconCircleLabelList"/>
    <dgm:cxn modelId="{FBA73F35-E906-4E05-BE05-A215E879BE6A}" type="presParOf" srcId="{A96ED21F-B57C-4E03-92F5-F23B86184C1E}" destId="{8BB1DEFE-810F-499A-A1F2-0A18CB0A20FE}" srcOrd="2" destOrd="0" presId="urn:microsoft.com/office/officeart/2018/5/layout/IconCircleLabelList"/>
    <dgm:cxn modelId="{3216037E-2F56-47BB-BA8A-868F847CDA68}" type="presParOf" srcId="{8BB1DEFE-810F-499A-A1F2-0A18CB0A20FE}" destId="{A4AF46DC-E97B-4E7D-B3DC-244048212109}" srcOrd="0" destOrd="0" presId="urn:microsoft.com/office/officeart/2018/5/layout/IconCircleLabelList"/>
    <dgm:cxn modelId="{2B15C1A5-B5F9-43CB-9F60-87577FAC007C}" type="presParOf" srcId="{8BB1DEFE-810F-499A-A1F2-0A18CB0A20FE}" destId="{7A54C93F-A643-4FE9-B2DB-A5B48DE539AB}" srcOrd="1" destOrd="0" presId="urn:microsoft.com/office/officeart/2018/5/layout/IconCircleLabelList"/>
    <dgm:cxn modelId="{9F50BA25-C8FE-4A6C-BC30-BB80991E0DE8}" type="presParOf" srcId="{8BB1DEFE-810F-499A-A1F2-0A18CB0A20FE}" destId="{89E869A8-FA65-4315-9606-21F67FEFF660}" srcOrd="2" destOrd="0" presId="urn:microsoft.com/office/officeart/2018/5/layout/IconCircleLabelList"/>
    <dgm:cxn modelId="{1B34BE71-7A4C-4C9E-8416-CBFE31BE19D5}" type="presParOf" srcId="{8BB1DEFE-810F-499A-A1F2-0A18CB0A20FE}" destId="{4533DC2D-DD7F-4725-8967-E7192C9B0735}" srcOrd="3" destOrd="0" presId="urn:microsoft.com/office/officeart/2018/5/layout/IconCircleLabelList"/>
    <dgm:cxn modelId="{8085E966-06EC-449C-85C7-5141FB9E714B}" type="presParOf" srcId="{A96ED21F-B57C-4E03-92F5-F23B86184C1E}" destId="{59DE9FEB-8585-47B7-BC47-89E14971F078}" srcOrd="3" destOrd="0" presId="urn:microsoft.com/office/officeart/2018/5/layout/IconCircleLabelList"/>
    <dgm:cxn modelId="{B73B0D01-8F98-4C1C-9AEE-7E5A2B3DA390}" type="presParOf" srcId="{A96ED21F-B57C-4E03-92F5-F23B86184C1E}" destId="{52EAD4B0-489F-4B92-A5BF-A426581B45DD}" srcOrd="4" destOrd="0" presId="urn:microsoft.com/office/officeart/2018/5/layout/IconCircleLabelList"/>
    <dgm:cxn modelId="{809E11C4-0866-4383-B693-B26E3F9AB4A8}" type="presParOf" srcId="{52EAD4B0-489F-4B92-A5BF-A426581B45DD}" destId="{D75AE3F0-A606-4330-8F9B-C1DD6DF759D9}" srcOrd="0" destOrd="0" presId="urn:microsoft.com/office/officeart/2018/5/layout/IconCircleLabelList"/>
    <dgm:cxn modelId="{6B8B7E61-CBC1-4586-B4FD-F556A2513137}" type="presParOf" srcId="{52EAD4B0-489F-4B92-A5BF-A426581B45DD}" destId="{7A801872-1589-4805-AD2D-B8A7416BEE20}" srcOrd="1" destOrd="0" presId="urn:microsoft.com/office/officeart/2018/5/layout/IconCircleLabelList"/>
    <dgm:cxn modelId="{86D8FC1B-E310-4634-81FC-1C31C7C388DD}" type="presParOf" srcId="{52EAD4B0-489F-4B92-A5BF-A426581B45DD}" destId="{013222BB-6325-42FE-A82C-FB75909B24F5}" srcOrd="2" destOrd="0" presId="urn:microsoft.com/office/officeart/2018/5/layout/IconCircleLabelList"/>
    <dgm:cxn modelId="{A5FB2AC0-4D17-43D7-BCEE-F9472B86CC91}" type="presParOf" srcId="{52EAD4B0-489F-4B92-A5BF-A426581B45DD}" destId="{8C913A30-DD1F-49A3-A401-E1E8B4A16B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0FD8B-4735-469C-ACE7-AB50598B60B4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4DE22EB-05B5-447D-95FB-75B5FD135DD9}">
      <dgm:prSet/>
      <dgm:spPr/>
      <dgm:t>
        <a:bodyPr/>
        <a:lstStyle/>
        <a:p>
          <a:r>
            <a:rPr lang="nl-BE"/>
            <a:t>PHP kennis van studentenjob</a:t>
          </a:r>
          <a:endParaRPr lang="en-US"/>
        </a:p>
      </dgm:t>
    </dgm:pt>
    <dgm:pt modelId="{7739BDBB-1B64-421B-A791-A6B15D2B646E}" type="parTrans" cxnId="{0E12E13F-0C9D-4D34-BAE5-CDCD4A8C0D22}">
      <dgm:prSet/>
      <dgm:spPr/>
      <dgm:t>
        <a:bodyPr/>
        <a:lstStyle/>
        <a:p>
          <a:endParaRPr lang="en-US"/>
        </a:p>
      </dgm:t>
    </dgm:pt>
    <dgm:pt modelId="{BE2984EC-7E02-4D45-9C12-647DF69DA4FA}" type="sibTrans" cxnId="{0E12E13F-0C9D-4D34-BAE5-CDCD4A8C0D22}">
      <dgm:prSet/>
      <dgm:spPr/>
      <dgm:t>
        <a:bodyPr/>
        <a:lstStyle/>
        <a:p>
          <a:endParaRPr lang="en-US"/>
        </a:p>
      </dgm:t>
    </dgm:pt>
    <dgm:pt modelId="{A5B0F8E6-D571-4204-8DBC-D27534304E10}">
      <dgm:prSet/>
      <dgm:spPr/>
      <dgm:t>
        <a:bodyPr/>
        <a:lstStyle/>
        <a:p>
          <a:r>
            <a:rPr lang="nl-BE"/>
            <a:t>React en Tailwind CSS kennis van school</a:t>
          </a:r>
          <a:endParaRPr lang="en-US"/>
        </a:p>
      </dgm:t>
    </dgm:pt>
    <dgm:pt modelId="{0EA6560A-44B9-42FF-937A-2EAB06D0195B}" type="parTrans" cxnId="{4E9E3383-3FD5-4355-9064-B7D0899D04F6}">
      <dgm:prSet/>
      <dgm:spPr/>
      <dgm:t>
        <a:bodyPr/>
        <a:lstStyle/>
        <a:p>
          <a:endParaRPr lang="en-US"/>
        </a:p>
      </dgm:t>
    </dgm:pt>
    <dgm:pt modelId="{E1593D1C-D352-44C3-9186-A6DF7BF6AE55}" type="sibTrans" cxnId="{4E9E3383-3FD5-4355-9064-B7D0899D04F6}">
      <dgm:prSet/>
      <dgm:spPr/>
      <dgm:t>
        <a:bodyPr/>
        <a:lstStyle/>
        <a:p>
          <a:endParaRPr lang="en-US"/>
        </a:p>
      </dgm:t>
    </dgm:pt>
    <dgm:pt modelId="{EDC89693-3D85-4ECE-BFAE-EDC48AEE9949}">
      <dgm:prSet/>
      <dgm:spPr/>
      <dgm:t>
        <a:bodyPr/>
        <a:lstStyle/>
        <a:p>
          <a:r>
            <a:rPr lang="nl-BE"/>
            <a:t>Deze twee combinatie werkt goed met elkaar en is maakelijk te gebruiken.</a:t>
          </a:r>
          <a:endParaRPr lang="en-US"/>
        </a:p>
      </dgm:t>
    </dgm:pt>
    <dgm:pt modelId="{7DECCC67-9C11-44ED-B05A-F2AF0D30A3AD}" type="parTrans" cxnId="{C3F2D6B4-4386-48EC-8426-DF9C5680D664}">
      <dgm:prSet/>
      <dgm:spPr/>
      <dgm:t>
        <a:bodyPr/>
        <a:lstStyle/>
        <a:p>
          <a:endParaRPr lang="en-US"/>
        </a:p>
      </dgm:t>
    </dgm:pt>
    <dgm:pt modelId="{C9779C72-A652-4691-8890-D443050D61AF}" type="sibTrans" cxnId="{C3F2D6B4-4386-48EC-8426-DF9C5680D664}">
      <dgm:prSet/>
      <dgm:spPr/>
      <dgm:t>
        <a:bodyPr/>
        <a:lstStyle/>
        <a:p>
          <a:endParaRPr lang="en-US"/>
        </a:p>
      </dgm:t>
    </dgm:pt>
    <dgm:pt modelId="{205D8F6D-B81C-4B73-9FF7-B75DF4268FFF}" type="pres">
      <dgm:prSet presAssocID="{F270FD8B-4735-469C-ACE7-AB50598B60B4}" presName="outerComposite" presStyleCnt="0">
        <dgm:presLayoutVars>
          <dgm:chMax val="5"/>
          <dgm:dir/>
          <dgm:resizeHandles val="exact"/>
        </dgm:presLayoutVars>
      </dgm:prSet>
      <dgm:spPr/>
    </dgm:pt>
    <dgm:pt modelId="{A85F7FE0-1122-47C2-B0CD-6461ABBC553D}" type="pres">
      <dgm:prSet presAssocID="{F270FD8B-4735-469C-ACE7-AB50598B60B4}" presName="dummyMaxCanvas" presStyleCnt="0">
        <dgm:presLayoutVars/>
      </dgm:prSet>
      <dgm:spPr/>
    </dgm:pt>
    <dgm:pt modelId="{2D3C5FC8-D8CE-40F8-B76B-B0D29B39D225}" type="pres">
      <dgm:prSet presAssocID="{F270FD8B-4735-469C-ACE7-AB50598B60B4}" presName="ThreeNodes_1" presStyleLbl="node1" presStyleIdx="0" presStyleCnt="3">
        <dgm:presLayoutVars>
          <dgm:bulletEnabled val="1"/>
        </dgm:presLayoutVars>
      </dgm:prSet>
      <dgm:spPr/>
    </dgm:pt>
    <dgm:pt modelId="{26B5ACF8-AB39-4730-8691-440FC1AEADE5}" type="pres">
      <dgm:prSet presAssocID="{F270FD8B-4735-469C-ACE7-AB50598B60B4}" presName="ThreeNodes_2" presStyleLbl="node1" presStyleIdx="1" presStyleCnt="3">
        <dgm:presLayoutVars>
          <dgm:bulletEnabled val="1"/>
        </dgm:presLayoutVars>
      </dgm:prSet>
      <dgm:spPr/>
    </dgm:pt>
    <dgm:pt modelId="{2765CA49-EA5E-429E-9355-444704655EF4}" type="pres">
      <dgm:prSet presAssocID="{F270FD8B-4735-469C-ACE7-AB50598B60B4}" presName="ThreeNodes_3" presStyleLbl="node1" presStyleIdx="2" presStyleCnt="3">
        <dgm:presLayoutVars>
          <dgm:bulletEnabled val="1"/>
        </dgm:presLayoutVars>
      </dgm:prSet>
      <dgm:spPr/>
    </dgm:pt>
    <dgm:pt modelId="{5CBA324A-A22E-42D7-9915-E2E103A8F0AE}" type="pres">
      <dgm:prSet presAssocID="{F270FD8B-4735-469C-ACE7-AB50598B60B4}" presName="ThreeConn_1-2" presStyleLbl="fgAccFollowNode1" presStyleIdx="0" presStyleCnt="2">
        <dgm:presLayoutVars>
          <dgm:bulletEnabled val="1"/>
        </dgm:presLayoutVars>
      </dgm:prSet>
      <dgm:spPr/>
    </dgm:pt>
    <dgm:pt modelId="{0A4265C7-9BA1-437A-8593-759140F76088}" type="pres">
      <dgm:prSet presAssocID="{F270FD8B-4735-469C-ACE7-AB50598B60B4}" presName="ThreeConn_2-3" presStyleLbl="fgAccFollowNode1" presStyleIdx="1" presStyleCnt="2">
        <dgm:presLayoutVars>
          <dgm:bulletEnabled val="1"/>
        </dgm:presLayoutVars>
      </dgm:prSet>
      <dgm:spPr/>
    </dgm:pt>
    <dgm:pt modelId="{FC472F32-FC53-4600-9CDE-E22C2BC2875B}" type="pres">
      <dgm:prSet presAssocID="{F270FD8B-4735-469C-ACE7-AB50598B60B4}" presName="ThreeNodes_1_text" presStyleLbl="node1" presStyleIdx="2" presStyleCnt="3">
        <dgm:presLayoutVars>
          <dgm:bulletEnabled val="1"/>
        </dgm:presLayoutVars>
      </dgm:prSet>
      <dgm:spPr/>
    </dgm:pt>
    <dgm:pt modelId="{7C36F3E0-770E-4DAB-89B7-552ED9AFCE21}" type="pres">
      <dgm:prSet presAssocID="{F270FD8B-4735-469C-ACE7-AB50598B60B4}" presName="ThreeNodes_2_text" presStyleLbl="node1" presStyleIdx="2" presStyleCnt="3">
        <dgm:presLayoutVars>
          <dgm:bulletEnabled val="1"/>
        </dgm:presLayoutVars>
      </dgm:prSet>
      <dgm:spPr/>
    </dgm:pt>
    <dgm:pt modelId="{50044563-B50C-43E4-B67F-C8E71F211D3D}" type="pres">
      <dgm:prSet presAssocID="{F270FD8B-4735-469C-ACE7-AB50598B60B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E12E13F-0C9D-4D34-BAE5-CDCD4A8C0D22}" srcId="{F270FD8B-4735-469C-ACE7-AB50598B60B4}" destId="{A4DE22EB-05B5-447D-95FB-75B5FD135DD9}" srcOrd="0" destOrd="0" parTransId="{7739BDBB-1B64-421B-A791-A6B15D2B646E}" sibTransId="{BE2984EC-7E02-4D45-9C12-647DF69DA4FA}"/>
    <dgm:cxn modelId="{4E9E3383-3FD5-4355-9064-B7D0899D04F6}" srcId="{F270FD8B-4735-469C-ACE7-AB50598B60B4}" destId="{A5B0F8E6-D571-4204-8DBC-D27534304E10}" srcOrd="1" destOrd="0" parTransId="{0EA6560A-44B9-42FF-937A-2EAB06D0195B}" sibTransId="{E1593D1C-D352-44C3-9186-A6DF7BF6AE55}"/>
    <dgm:cxn modelId="{D7FEA590-F048-4EF7-8B61-CE625C53349B}" type="presOf" srcId="{BE2984EC-7E02-4D45-9C12-647DF69DA4FA}" destId="{5CBA324A-A22E-42D7-9915-E2E103A8F0AE}" srcOrd="0" destOrd="0" presId="urn:microsoft.com/office/officeart/2005/8/layout/vProcess5"/>
    <dgm:cxn modelId="{682EA09B-1857-477D-AEE1-598F4980B3AE}" type="presOf" srcId="{F270FD8B-4735-469C-ACE7-AB50598B60B4}" destId="{205D8F6D-B81C-4B73-9FF7-B75DF4268FFF}" srcOrd="0" destOrd="0" presId="urn:microsoft.com/office/officeart/2005/8/layout/vProcess5"/>
    <dgm:cxn modelId="{832958A0-3270-4107-A33A-36F3E9832554}" type="presOf" srcId="{A4DE22EB-05B5-447D-95FB-75B5FD135DD9}" destId="{FC472F32-FC53-4600-9CDE-E22C2BC2875B}" srcOrd="1" destOrd="0" presId="urn:microsoft.com/office/officeart/2005/8/layout/vProcess5"/>
    <dgm:cxn modelId="{C92D72A5-DED8-4246-BB82-3A3B922AC906}" type="presOf" srcId="{A4DE22EB-05B5-447D-95FB-75B5FD135DD9}" destId="{2D3C5FC8-D8CE-40F8-B76B-B0D29B39D225}" srcOrd="0" destOrd="0" presId="urn:microsoft.com/office/officeart/2005/8/layout/vProcess5"/>
    <dgm:cxn modelId="{983883A5-F7D4-499A-80E6-B9355B6D0CFB}" type="presOf" srcId="{EDC89693-3D85-4ECE-BFAE-EDC48AEE9949}" destId="{2765CA49-EA5E-429E-9355-444704655EF4}" srcOrd="0" destOrd="0" presId="urn:microsoft.com/office/officeart/2005/8/layout/vProcess5"/>
    <dgm:cxn modelId="{5BD30CA6-431D-40ED-92CD-4F3C0CE735E1}" type="presOf" srcId="{EDC89693-3D85-4ECE-BFAE-EDC48AEE9949}" destId="{50044563-B50C-43E4-B67F-C8E71F211D3D}" srcOrd="1" destOrd="0" presId="urn:microsoft.com/office/officeart/2005/8/layout/vProcess5"/>
    <dgm:cxn modelId="{2DE76AAA-89BD-4818-A9B6-4E3213B18CA3}" type="presOf" srcId="{A5B0F8E6-D571-4204-8DBC-D27534304E10}" destId="{26B5ACF8-AB39-4730-8691-440FC1AEADE5}" srcOrd="0" destOrd="0" presId="urn:microsoft.com/office/officeart/2005/8/layout/vProcess5"/>
    <dgm:cxn modelId="{C3F2D6B4-4386-48EC-8426-DF9C5680D664}" srcId="{F270FD8B-4735-469C-ACE7-AB50598B60B4}" destId="{EDC89693-3D85-4ECE-BFAE-EDC48AEE9949}" srcOrd="2" destOrd="0" parTransId="{7DECCC67-9C11-44ED-B05A-F2AF0D30A3AD}" sibTransId="{C9779C72-A652-4691-8890-D443050D61AF}"/>
    <dgm:cxn modelId="{46C9E2C2-6240-4BFC-AE7A-142016285A88}" type="presOf" srcId="{A5B0F8E6-D571-4204-8DBC-D27534304E10}" destId="{7C36F3E0-770E-4DAB-89B7-552ED9AFCE21}" srcOrd="1" destOrd="0" presId="urn:microsoft.com/office/officeart/2005/8/layout/vProcess5"/>
    <dgm:cxn modelId="{DE6383F1-BA5C-40B9-BFE6-BA0CBCC2C8B7}" type="presOf" srcId="{E1593D1C-D352-44C3-9186-A6DF7BF6AE55}" destId="{0A4265C7-9BA1-437A-8593-759140F76088}" srcOrd="0" destOrd="0" presId="urn:microsoft.com/office/officeart/2005/8/layout/vProcess5"/>
    <dgm:cxn modelId="{C3D566BB-DB46-4845-85F5-739239316344}" type="presParOf" srcId="{205D8F6D-B81C-4B73-9FF7-B75DF4268FFF}" destId="{A85F7FE0-1122-47C2-B0CD-6461ABBC553D}" srcOrd="0" destOrd="0" presId="urn:microsoft.com/office/officeart/2005/8/layout/vProcess5"/>
    <dgm:cxn modelId="{4EC4FC3F-1C2C-4065-9381-996E7C731761}" type="presParOf" srcId="{205D8F6D-B81C-4B73-9FF7-B75DF4268FFF}" destId="{2D3C5FC8-D8CE-40F8-B76B-B0D29B39D225}" srcOrd="1" destOrd="0" presId="urn:microsoft.com/office/officeart/2005/8/layout/vProcess5"/>
    <dgm:cxn modelId="{B14CC6C9-5AEF-4AC6-870A-322F58D0B480}" type="presParOf" srcId="{205D8F6D-B81C-4B73-9FF7-B75DF4268FFF}" destId="{26B5ACF8-AB39-4730-8691-440FC1AEADE5}" srcOrd="2" destOrd="0" presId="urn:microsoft.com/office/officeart/2005/8/layout/vProcess5"/>
    <dgm:cxn modelId="{286A2C75-5B46-45B6-AB32-B06CE12C14BA}" type="presParOf" srcId="{205D8F6D-B81C-4B73-9FF7-B75DF4268FFF}" destId="{2765CA49-EA5E-429E-9355-444704655EF4}" srcOrd="3" destOrd="0" presId="urn:microsoft.com/office/officeart/2005/8/layout/vProcess5"/>
    <dgm:cxn modelId="{64673557-D666-4824-8981-582CB5679812}" type="presParOf" srcId="{205D8F6D-B81C-4B73-9FF7-B75DF4268FFF}" destId="{5CBA324A-A22E-42D7-9915-E2E103A8F0AE}" srcOrd="4" destOrd="0" presId="urn:microsoft.com/office/officeart/2005/8/layout/vProcess5"/>
    <dgm:cxn modelId="{A35C8411-7279-4F1F-B0E6-CFCA4F084CF4}" type="presParOf" srcId="{205D8F6D-B81C-4B73-9FF7-B75DF4268FFF}" destId="{0A4265C7-9BA1-437A-8593-759140F76088}" srcOrd="5" destOrd="0" presId="urn:microsoft.com/office/officeart/2005/8/layout/vProcess5"/>
    <dgm:cxn modelId="{4B752FC4-A91A-46A0-9311-D7A248AE4830}" type="presParOf" srcId="{205D8F6D-B81C-4B73-9FF7-B75DF4268FFF}" destId="{FC472F32-FC53-4600-9CDE-E22C2BC2875B}" srcOrd="6" destOrd="0" presId="urn:microsoft.com/office/officeart/2005/8/layout/vProcess5"/>
    <dgm:cxn modelId="{C8330974-A51F-455D-9E3C-B90514D0659F}" type="presParOf" srcId="{205D8F6D-B81C-4B73-9FF7-B75DF4268FFF}" destId="{7C36F3E0-770E-4DAB-89B7-552ED9AFCE21}" srcOrd="7" destOrd="0" presId="urn:microsoft.com/office/officeart/2005/8/layout/vProcess5"/>
    <dgm:cxn modelId="{A49FF697-8F92-4B4E-B227-B839F56A6460}" type="presParOf" srcId="{205D8F6D-B81C-4B73-9FF7-B75DF4268FFF}" destId="{50044563-B50C-43E4-B67F-C8E71F211D3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F917C3-6DC0-408F-ABBE-3A4938702D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2FBB79-9CB0-4CC5-A0A4-86C0AB8C6B08}">
      <dgm:prSet/>
      <dgm:spPr/>
      <dgm:t>
        <a:bodyPr/>
        <a:lstStyle/>
        <a:p>
          <a:r>
            <a:rPr lang="nl-NL"/>
            <a:t>Database kolommen geconverteerd van STRING naar TINYINT.</a:t>
          </a:r>
          <a:endParaRPr lang="en-US"/>
        </a:p>
      </dgm:t>
    </dgm:pt>
    <dgm:pt modelId="{37D6DFF9-29EE-420F-BCE8-4E10A0586419}" type="parTrans" cxnId="{D7BA5CDA-BF85-4C52-8A99-7CB4EBB37C4A}">
      <dgm:prSet/>
      <dgm:spPr/>
      <dgm:t>
        <a:bodyPr/>
        <a:lstStyle/>
        <a:p>
          <a:endParaRPr lang="en-US"/>
        </a:p>
      </dgm:t>
    </dgm:pt>
    <dgm:pt modelId="{A68629CE-22CA-42D4-86AF-72967265BAE9}" type="sibTrans" cxnId="{D7BA5CDA-BF85-4C52-8A99-7CB4EBB37C4A}">
      <dgm:prSet/>
      <dgm:spPr/>
      <dgm:t>
        <a:bodyPr/>
        <a:lstStyle/>
        <a:p>
          <a:endParaRPr lang="en-US"/>
        </a:p>
      </dgm:t>
    </dgm:pt>
    <dgm:pt modelId="{2D2DCE55-BE83-468C-BEFC-E824CD6ED0CC}">
      <dgm:prSet/>
      <dgm:spPr/>
      <dgm:t>
        <a:bodyPr/>
        <a:lstStyle/>
        <a:p>
          <a:r>
            <a:rPr lang="nl-NL"/>
            <a:t>Back-up gemaakt van de database.</a:t>
          </a:r>
          <a:endParaRPr lang="en-US"/>
        </a:p>
      </dgm:t>
    </dgm:pt>
    <dgm:pt modelId="{937A3514-BE9E-40AD-9F9D-03F6FE7B4750}" type="parTrans" cxnId="{26B21A60-6EB1-43D5-BE10-4968A40F4E37}">
      <dgm:prSet/>
      <dgm:spPr/>
      <dgm:t>
        <a:bodyPr/>
        <a:lstStyle/>
        <a:p>
          <a:endParaRPr lang="en-US"/>
        </a:p>
      </dgm:t>
    </dgm:pt>
    <dgm:pt modelId="{10FE81AF-E400-4B9B-8122-329096B8E7E5}" type="sibTrans" cxnId="{26B21A60-6EB1-43D5-BE10-4968A40F4E37}">
      <dgm:prSet/>
      <dgm:spPr/>
      <dgm:t>
        <a:bodyPr/>
        <a:lstStyle/>
        <a:p>
          <a:endParaRPr lang="en-US"/>
        </a:p>
      </dgm:t>
    </dgm:pt>
    <dgm:pt modelId="{25AEE187-EA19-4D78-AF6E-6C38F0A57024}">
      <dgm:prSet/>
      <dgm:spPr/>
      <dgm:t>
        <a:bodyPr/>
        <a:lstStyle/>
        <a:p>
          <a:r>
            <a:rPr lang="nl-NL"/>
            <a:t>Gebruik van caching voor efficiënte data-opslag en -ophaling.</a:t>
          </a:r>
          <a:endParaRPr lang="en-US"/>
        </a:p>
      </dgm:t>
    </dgm:pt>
    <dgm:pt modelId="{3A511960-80DA-404E-BF15-6408A6D42EBB}" type="parTrans" cxnId="{975A4453-9508-42E3-A0EA-2C89F8161DC8}">
      <dgm:prSet/>
      <dgm:spPr/>
      <dgm:t>
        <a:bodyPr/>
        <a:lstStyle/>
        <a:p>
          <a:endParaRPr lang="en-US"/>
        </a:p>
      </dgm:t>
    </dgm:pt>
    <dgm:pt modelId="{FDBC79DD-CCC0-4DA8-94AC-8F524968F59E}" type="sibTrans" cxnId="{975A4453-9508-42E3-A0EA-2C89F8161DC8}">
      <dgm:prSet/>
      <dgm:spPr/>
      <dgm:t>
        <a:bodyPr/>
        <a:lstStyle/>
        <a:p>
          <a:endParaRPr lang="en-US"/>
        </a:p>
      </dgm:t>
    </dgm:pt>
    <dgm:pt modelId="{083056A6-7AE5-44B5-A5BC-2DA9ABE52B77}" type="pres">
      <dgm:prSet presAssocID="{5CF917C3-6DC0-408F-ABBE-3A4938702D77}" presName="linear" presStyleCnt="0">
        <dgm:presLayoutVars>
          <dgm:animLvl val="lvl"/>
          <dgm:resizeHandles val="exact"/>
        </dgm:presLayoutVars>
      </dgm:prSet>
      <dgm:spPr/>
    </dgm:pt>
    <dgm:pt modelId="{B9906E48-C7C1-4516-9D65-5E5DD2B4EC08}" type="pres">
      <dgm:prSet presAssocID="{5B2FBB79-9CB0-4CC5-A0A4-86C0AB8C6B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C79335-70CF-4971-B0A1-D4C4D93C67AD}" type="pres">
      <dgm:prSet presAssocID="{A68629CE-22CA-42D4-86AF-72967265BAE9}" presName="spacer" presStyleCnt="0"/>
      <dgm:spPr/>
    </dgm:pt>
    <dgm:pt modelId="{A4E0F177-957A-4271-B94F-EA3A07DE858E}" type="pres">
      <dgm:prSet presAssocID="{2D2DCE55-BE83-468C-BEFC-E824CD6ED0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B2F45D-84D9-48C3-BDC2-EFA7FBD7308E}" type="pres">
      <dgm:prSet presAssocID="{10FE81AF-E400-4B9B-8122-329096B8E7E5}" presName="spacer" presStyleCnt="0"/>
      <dgm:spPr/>
    </dgm:pt>
    <dgm:pt modelId="{7A84BDEF-CCEB-496F-8A65-76C06A0C4E0D}" type="pres">
      <dgm:prSet presAssocID="{25AEE187-EA19-4D78-AF6E-6C38F0A5702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301B22-6B62-430A-B725-3160757DFF09}" type="presOf" srcId="{25AEE187-EA19-4D78-AF6E-6C38F0A57024}" destId="{7A84BDEF-CCEB-496F-8A65-76C06A0C4E0D}" srcOrd="0" destOrd="0" presId="urn:microsoft.com/office/officeart/2005/8/layout/vList2"/>
    <dgm:cxn modelId="{26B21A60-6EB1-43D5-BE10-4968A40F4E37}" srcId="{5CF917C3-6DC0-408F-ABBE-3A4938702D77}" destId="{2D2DCE55-BE83-468C-BEFC-E824CD6ED0CC}" srcOrd="1" destOrd="0" parTransId="{937A3514-BE9E-40AD-9F9D-03F6FE7B4750}" sibTransId="{10FE81AF-E400-4B9B-8122-329096B8E7E5}"/>
    <dgm:cxn modelId="{975A4453-9508-42E3-A0EA-2C89F8161DC8}" srcId="{5CF917C3-6DC0-408F-ABBE-3A4938702D77}" destId="{25AEE187-EA19-4D78-AF6E-6C38F0A57024}" srcOrd="2" destOrd="0" parTransId="{3A511960-80DA-404E-BF15-6408A6D42EBB}" sibTransId="{FDBC79DD-CCC0-4DA8-94AC-8F524968F59E}"/>
    <dgm:cxn modelId="{B7D478CE-FD5B-4A13-A818-A3FAD0827F88}" type="presOf" srcId="{5CF917C3-6DC0-408F-ABBE-3A4938702D77}" destId="{083056A6-7AE5-44B5-A5BC-2DA9ABE52B77}" srcOrd="0" destOrd="0" presId="urn:microsoft.com/office/officeart/2005/8/layout/vList2"/>
    <dgm:cxn modelId="{A341EAD8-6E47-40FC-98A3-70E5D9339DAD}" type="presOf" srcId="{2D2DCE55-BE83-468C-BEFC-E824CD6ED0CC}" destId="{A4E0F177-957A-4271-B94F-EA3A07DE858E}" srcOrd="0" destOrd="0" presId="urn:microsoft.com/office/officeart/2005/8/layout/vList2"/>
    <dgm:cxn modelId="{D7BA5CDA-BF85-4C52-8A99-7CB4EBB37C4A}" srcId="{5CF917C3-6DC0-408F-ABBE-3A4938702D77}" destId="{5B2FBB79-9CB0-4CC5-A0A4-86C0AB8C6B08}" srcOrd="0" destOrd="0" parTransId="{37D6DFF9-29EE-420F-BCE8-4E10A0586419}" sibTransId="{A68629CE-22CA-42D4-86AF-72967265BAE9}"/>
    <dgm:cxn modelId="{06AFBAFB-A160-4B6A-BC27-83FBDDE89C7A}" type="presOf" srcId="{5B2FBB79-9CB0-4CC5-A0A4-86C0AB8C6B08}" destId="{B9906E48-C7C1-4516-9D65-5E5DD2B4EC08}" srcOrd="0" destOrd="0" presId="urn:microsoft.com/office/officeart/2005/8/layout/vList2"/>
    <dgm:cxn modelId="{5EF0CE17-9EE6-40D6-A067-CA2F664C5DBD}" type="presParOf" srcId="{083056A6-7AE5-44B5-A5BC-2DA9ABE52B77}" destId="{B9906E48-C7C1-4516-9D65-5E5DD2B4EC08}" srcOrd="0" destOrd="0" presId="urn:microsoft.com/office/officeart/2005/8/layout/vList2"/>
    <dgm:cxn modelId="{86CD867D-4E52-4B44-BC35-49765E90E262}" type="presParOf" srcId="{083056A6-7AE5-44B5-A5BC-2DA9ABE52B77}" destId="{6DC79335-70CF-4971-B0A1-D4C4D93C67AD}" srcOrd="1" destOrd="0" presId="urn:microsoft.com/office/officeart/2005/8/layout/vList2"/>
    <dgm:cxn modelId="{E6CBC102-931F-44C7-935A-1F50962530FD}" type="presParOf" srcId="{083056A6-7AE5-44B5-A5BC-2DA9ABE52B77}" destId="{A4E0F177-957A-4271-B94F-EA3A07DE858E}" srcOrd="2" destOrd="0" presId="urn:microsoft.com/office/officeart/2005/8/layout/vList2"/>
    <dgm:cxn modelId="{E073DAAB-D24F-4638-8760-23369AE3397F}" type="presParOf" srcId="{083056A6-7AE5-44B5-A5BC-2DA9ABE52B77}" destId="{21B2F45D-84D9-48C3-BDC2-EFA7FBD7308E}" srcOrd="3" destOrd="0" presId="urn:microsoft.com/office/officeart/2005/8/layout/vList2"/>
    <dgm:cxn modelId="{C1F47E04-FBB8-40BB-9ABB-DF9B86F77289}" type="presParOf" srcId="{083056A6-7AE5-44B5-A5BC-2DA9ABE52B77}" destId="{7A84BDEF-CCEB-496F-8A65-76C06A0C4E0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379C51-344A-48B1-A89A-3C075BDE1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A2B3DD-6D25-4025-9A85-A55ED03EF97D}">
      <dgm:prSet/>
      <dgm:spPr/>
      <dgm:t>
        <a:bodyPr/>
        <a:lstStyle/>
        <a:p>
          <a:r>
            <a:rPr lang="nl-NL" dirty="0"/>
            <a:t>Gratis</a:t>
          </a:r>
          <a:endParaRPr lang="en-US" dirty="0"/>
        </a:p>
      </dgm:t>
    </dgm:pt>
    <dgm:pt modelId="{6BCC6238-C60F-4FBE-82AE-B8A368B5947F}" type="parTrans" cxnId="{3E2DE933-F868-452E-98A6-91F28860B510}">
      <dgm:prSet/>
      <dgm:spPr/>
      <dgm:t>
        <a:bodyPr/>
        <a:lstStyle/>
        <a:p>
          <a:endParaRPr lang="en-US"/>
        </a:p>
      </dgm:t>
    </dgm:pt>
    <dgm:pt modelId="{184FE4C8-F8D2-4718-8500-457AC98D11F1}" type="sibTrans" cxnId="{3E2DE933-F868-452E-98A6-91F28860B510}">
      <dgm:prSet/>
      <dgm:spPr/>
      <dgm:t>
        <a:bodyPr/>
        <a:lstStyle/>
        <a:p>
          <a:endParaRPr lang="en-US"/>
        </a:p>
      </dgm:t>
    </dgm:pt>
    <dgm:pt modelId="{A25407F8-B5E3-4FD3-BA82-F78480E7CC7A}">
      <dgm:prSet/>
      <dgm:spPr/>
      <dgm:t>
        <a:bodyPr/>
        <a:lstStyle/>
        <a:p>
          <a:r>
            <a:rPr lang="nl-NL"/>
            <a:t>Gebruik van Mapbox voor interactieve kaartweergave.</a:t>
          </a:r>
          <a:endParaRPr lang="en-US"/>
        </a:p>
      </dgm:t>
    </dgm:pt>
    <dgm:pt modelId="{26F01A6B-08DB-4527-A012-F4CEA72F7C53}" type="parTrans" cxnId="{9BC29D54-D687-4625-9F29-9D4282D142A6}">
      <dgm:prSet/>
      <dgm:spPr/>
      <dgm:t>
        <a:bodyPr/>
        <a:lstStyle/>
        <a:p>
          <a:endParaRPr lang="en-US"/>
        </a:p>
      </dgm:t>
    </dgm:pt>
    <dgm:pt modelId="{D1110AB7-4078-4AF7-BBE0-0E5C543479BB}" type="sibTrans" cxnId="{9BC29D54-D687-4625-9F29-9D4282D142A6}">
      <dgm:prSet/>
      <dgm:spPr/>
      <dgm:t>
        <a:bodyPr/>
        <a:lstStyle/>
        <a:p>
          <a:endParaRPr lang="en-US"/>
        </a:p>
      </dgm:t>
    </dgm:pt>
    <dgm:pt modelId="{3A89B124-010E-4086-B547-8E65B27193A2}" type="pres">
      <dgm:prSet presAssocID="{6D379C51-344A-48B1-A89A-3C075BDE1261}" presName="root" presStyleCnt="0">
        <dgm:presLayoutVars>
          <dgm:dir/>
          <dgm:resizeHandles val="exact"/>
        </dgm:presLayoutVars>
      </dgm:prSet>
      <dgm:spPr/>
    </dgm:pt>
    <dgm:pt modelId="{770BABA4-F599-4D79-BF33-59C04F47431E}" type="pres">
      <dgm:prSet presAssocID="{5CA2B3DD-6D25-4025-9A85-A55ED03EF97D}" presName="compNode" presStyleCnt="0"/>
      <dgm:spPr/>
    </dgm:pt>
    <dgm:pt modelId="{289A2B90-14A2-4027-A397-86FBD3940795}" type="pres">
      <dgm:prSet presAssocID="{5CA2B3DD-6D25-4025-9A85-A55ED03EF97D}" presName="bgRect" presStyleLbl="bgShp" presStyleIdx="0" presStyleCnt="2"/>
      <dgm:spPr/>
    </dgm:pt>
    <dgm:pt modelId="{62ED2973-98AE-4757-B368-FD7D08BDCAED}" type="pres">
      <dgm:prSet presAssocID="{5CA2B3DD-6D25-4025-9A85-A55ED03EF9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09B114F4-8171-4F08-A899-3A750FB99709}" type="pres">
      <dgm:prSet presAssocID="{5CA2B3DD-6D25-4025-9A85-A55ED03EF97D}" presName="spaceRect" presStyleCnt="0"/>
      <dgm:spPr/>
    </dgm:pt>
    <dgm:pt modelId="{88F55B8E-4EDB-4F2B-BFC4-70C2B86F2622}" type="pres">
      <dgm:prSet presAssocID="{5CA2B3DD-6D25-4025-9A85-A55ED03EF97D}" presName="parTx" presStyleLbl="revTx" presStyleIdx="0" presStyleCnt="2">
        <dgm:presLayoutVars>
          <dgm:chMax val="0"/>
          <dgm:chPref val="0"/>
        </dgm:presLayoutVars>
      </dgm:prSet>
      <dgm:spPr/>
    </dgm:pt>
    <dgm:pt modelId="{BF702A7C-C366-4EA2-9B6C-693E5F390200}" type="pres">
      <dgm:prSet presAssocID="{184FE4C8-F8D2-4718-8500-457AC98D11F1}" presName="sibTrans" presStyleCnt="0"/>
      <dgm:spPr/>
    </dgm:pt>
    <dgm:pt modelId="{F40FDB2F-D0ED-4083-9D70-B03D168E0FC0}" type="pres">
      <dgm:prSet presAssocID="{A25407F8-B5E3-4FD3-BA82-F78480E7CC7A}" presName="compNode" presStyleCnt="0"/>
      <dgm:spPr/>
    </dgm:pt>
    <dgm:pt modelId="{E8C77B09-6DED-4F10-AE45-4F71A484F716}" type="pres">
      <dgm:prSet presAssocID="{A25407F8-B5E3-4FD3-BA82-F78480E7CC7A}" presName="bgRect" presStyleLbl="bgShp" presStyleIdx="1" presStyleCnt="2"/>
      <dgm:spPr/>
    </dgm:pt>
    <dgm:pt modelId="{8D9968F0-595D-43DD-9F5A-C44BA71D7958}" type="pres">
      <dgm:prSet presAssocID="{A25407F8-B5E3-4FD3-BA82-F78480E7CC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428E101C-2244-4BF2-BA4B-086AC8030957}" type="pres">
      <dgm:prSet presAssocID="{A25407F8-B5E3-4FD3-BA82-F78480E7CC7A}" presName="spaceRect" presStyleCnt="0"/>
      <dgm:spPr/>
    </dgm:pt>
    <dgm:pt modelId="{38BFB253-A7B4-42F5-B0D7-CAE1252AE378}" type="pres">
      <dgm:prSet presAssocID="{A25407F8-B5E3-4FD3-BA82-F78480E7CC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088F26-3F21-4EE5-B2B4-055DEA5795C7}" type="presOf" srcId="{6D379C51-344A-48B1-A89A-3C075BDE1261}" destId="{3A89B124-010E-4086-B547-8E65B27193A2}" srcOrd="0" destOrd="0" presId="urn:microsoft.com/office/officeart/2018/2/layout/IconVerticalSolidList"/>
    <dgm:cxn modelId="{3E2DE933-F868-452E-98A6-91F28860B510}" srcId="{6D379C51-344A-48B1-A89A-3C075BDE1261}" destId="{5CA2B3DD-6D25-4025-9A85-A55ED03EF97D}" srcOrd="0" destOrd="0" parTransId="{6BCC6238-C60F-4FBE-82AE-B8A368B5947F}" sibTransId="{184FE4C8-F8D2-4718-8500-457AC98D11F1}"/>
    <dgm:cxn modelId="{632DD74D-E7AE-4095-B23B-DBE0CE9B39EB}" type="presOf" srcId="{5CA2B3DD-6D25-4025-9A85-A55ED03EF97D}" destId="{88F55B8E-4EDB-4F2B-BFC4-70C2B86F2622}" srcOrd="0" destOrd="0" presId="urn:microsoft.com/office/officeart/2018/2/layout/IconVerticalSolidList"/>
    <dgm:cxn modelId="{9BC29D54-D687-4625-9F29-9D4282D142A6}" srcId="{6D379C51-344A-48B1-A89A-3C075BDE1261}" destId="{A25407F8-B5E3-4FD3-BA82-F78480E7CC7A}" srcOrd="1" destOrd="0" parTransId="{26F01A6B-08DB-4527-A012-F4CEA72F7C53}" sibTransId="{D1110AB7-4078-4AF7-BBE0-0E5C543479BB}"/>
    <dgm:cxn modelId="{E011159C-80C3-4F50-A878-326890F6F639}" type="presOf" srcId="{A25407F8-B5E3-4FD3-BA82-F78480E7CC7A}" destId="{38BFB253-A7B4-42F5-B0D7-CAE1252AE378}" srcOrd="0" destOrd="0" presId="urn:microsoft.com/office/officeart/2018/2/layout/IconVerticalSolidList"/>
    <dgm:cxn modelId="{BDE47885-F3C0-49CD-AEC4-56B6D34B6A6D}" type="presParOf" srcId="{3A89B124-010E-4086-B547-8E65B27193A2}" destId="{770BABA4-F599-4D79-BF33-59C04F47431E}" srcOrd="0" destOrd="0" presId="urn:microsoft.com/office/officeart/2018/2/layout/IconVerticalSolidList"/>
    <dgm:cxn modelId="{637A2C40-837C-4FC8-BED2-6700F27D90B4}" type="presParOf" srcId="{770BABA4-F599-4D79-BF33-59C04F47431E}" destId="{289A2B90-14A2-4027-A397-86FBD3940795}" srcOrd="0" destOrd="0" presId="urn:microsoft.com/office/officeart/2018/2/layout/IconVerticalSolidList"/>
    <dgm:cxn modelId="{0DF6AE87-9451-485A-BEEB-BF13819F0C2A}" type="presParOf" srcId="{770BABA4-F599-4D79-BF33-59C04F47431E}" destId="{62ED2973-98AE-4757-B368-FD7D08BDCAED}" srcOrd="1" destOrd="0" presId="urn:microsoft.com/office/officeart/2018/2/layout/IconVerticalSolidList"/>
    <dgm:cxn modelId="{92F74BCB-F0C5-4047-9F64-80DD51B84AFD}" type="presParOf" srcId="{770BABA4-F599-4D79-BF33-59C04F47431E}" destId="{09B114F4-8171-4F08-A899-3A750FB99709}" srcOrd="2" destOrd="0" presId="urn:microsoft.com/office/officeart/2018/2/layout/IconVerticalSolidList"/>
    <dgm:cxn modelId="{D88BC40F-69A2-44FE-B87A-7B516D582A59}" type="presParOf" srcId="{770BABA4-F599-4D79-BF33-59C04F47431E}" destId="{88F55B8E-4EDB-4F2B-BFC4-70C2B86F2622}" srcOrd="3" destOrd="0" presId="urn:microsoft.com/office/officeart/2018/2/layout/IconVerticalSolidList"/>
    <dgm:cxn modelId="{37B659AD-E1E6-4754-8AA4-809AAFFDB4A0}" type="presParOf" srcId="{3A89B124-010E-4086-B547-8E65B27193A2}" destId="{BF702A7C-C366-4EA2-9B6C-693E5F390200}" srcOrd="1" destOrd="0" presId="urn:microsoft.com/office/officeart/2018/2/layout/IconVerticalSolidList"/>
    <dgm:cxn modelId="{F657DE54-3F53-4480-9CB7-64F20B065E81}" type="presParOf" srcId="{3A89B124-010E-4086-B547-8E65B27193A2}" destId="{F40FDB2F-D0ED-4083-9D70-B03D168E0FC0}" srcOrd="2" destOrd="0" presId="urn:microsoft.com/office/officeart/2018/2/layout/IconVerticalSolidList"/>
    <dgm:cxn modelId="{03073E43-C6EF-4D76-BE98-1F86834D9A9F}" type="presParOf" srcId="{F40FDB2F-D0ED-4083-9D70-B03D168E0FC0}" destId="{E8C77B09-6DED-4F10-AE45-4F71A484F716}" srcOrd="0" destOrd="0" presId="urn:microsoft.com/office/officeart/2018/2/layout/IconVerticalSolidList"/>
    <dgm:cxn modelId="{E747FDFD-7224-47B4-836A-CDA72A34E238}" type="presParOf" srcId="{F40FDB2F-D0ED-4083-9D70-B03D168E0FC0}" destId="{8D9968F0-595D-43DD-9F5A-C44BA71D7958}" srcOrd="1" destOrd="0" presId="urn:microsoft.com/office/officeart/2018/2/layout/IconVerticalSolidList"/>
    <dgm:cxn modelId="{2722152C-A39C-4575-AF5F-F9EAA91B0C19}" type="presParOf" srcId="{F40FDB2F-D0ED-4083-9D70-B03D168E0FC0}" destId="{428E101C-2244-4BF2-BA4B-086AC8030957}" srcOrd="2" destOrd="0" presId="urn:microsoft.com/office/officeart/2018/2/layout/IconVerticalSolidList"/>
    <dgm:cxn modelId="{E0C4BEC6-C287-4A62-871F-A36E8D2B44DE}" type="presParOf" srcId="{F40FDB2F-D0ED-4083-9D70-B03D168E0FC0}" destId="{38BFB253-A7B4-42F5-B0D7-CAE1252AE3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6A30EA-3D87-4E25-8701-9E81D5F473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AA8D5-EFEC-40C3-BFC1-767FAF28284A}">
      <dgm:prSet/>
      <dgm:spPr/>
      <dgm:t>
        <a:bodyPr/>
        <a:lstStyle/>
        <a:p>
          <a:pPr>
            <a:defRPr cap="all"/>
          </a:pPr>
          <a:r>
            <a:rPr lang="nl-BE"/>
            <a:t>VS Code: Code-editor.</a:t>
          </a:r>
          <a:endParaRPr lang="en-US"/>
        </a:p>
      </dgm:t>
    </dgm:pt>
    <dgm:pt modelId="{A52AD508-1F17-4A7E-A738-F58A5D0C2D7E}" type="parTrans" cxnId="{A8F8E3DD-E21E-434F-898C-ABBA01236C45}">
      <dgm:prSet/>
      <dgm:spPr/>
      <dgm:t>
        <a:bodyPr/>
        <a:lstStyle/>
        <a:p>
          <a:endParaRPr lang="en-US"/>
        </a:p>
      </dgm:t>
    </dgm:pt>
    <dgm:pt modelId="{F1A84B97-05F4-4301-AFAB-779BF94E01FD}" type="sibTrans" cxnId="{A8F8E3DD-E21E-434F-898C-ABBA01236C45}">
      <dgm:prSet/>
      <dgm:spPr/>
      <dgm:t>
        <a:bodyPr/>
        <a:lstStyle/>
        <a:p>
          <a:endParaRPr lang="en-US"/>
        </a:p>
      </dgm:t>
    </dgm:pt>
    <dgm:pt modelId="{E677B0A7-B2AA-42DB-B146-2D550521E6AA}">
      <dgm:prSet/>
      <dgm:spPr/>
      <dgm:t>
        <a:bodyPr/>
        <a:lstStyle/>
        <a:p>
          <a:pPr>
            <a:defRPr cap="all"/>
          </a:pPr>
          <a:r>
            <a:rPr lang="nl-BE"/>
            <a:t>Postman: API-testen.</a:t>
          </a:r>
          <a:endParaRPr lang="en-US"/>
        </a:p>
      </dgm:t>
    </dgm:pt>
    <dgm:pt modelId="{79402050-0DFE-4F26-A5BF-52817E06D0F3}" type="parTrans" cxnId="{CFBCEE90-6AA1-4411-AC61-C41F979E0869}">
      <dgm:prSet/>
      <dgm:spPr/>
      <dgm:t>
        <a:bodyPr/>
        <a:lstStyle/>
        <a:p>
          <a:endParaRPr lang="en-US"/>
        </a:p>
      </dgm:t>
    </dgm:pt>
    <dgm:pt modelId="{D4A5FCD1-C85E-4A6D-93C3-EA04BEE0214D}" type="sibTrans" cxnId="{CFBCEE90-6AA1-4411-AC61-C41F979E0869}">
      <dgm:prSet/>
      <dgm:spPr/>
      <dgm:t>
        <a:bodyPr/>
        <a:lstStyle/>
        <a:p>
          <a:endParaRPr lang="en-US"/>
        </a:p>
      </dgm:t>
    </dgm:pt>
    <dgm:pt modelId="{6018F4B1-77D6-4F35-9403-198FDD4FCD7A}">
      <dgm:prSet/>
      <dgm:spPr/>
      <dgm:t>
        <a:bodyPr/>
        <a:lstStyle/>
        <a:p>
          <a:pPr>
            <a:defRPr cap="all"/>
          </a:pPr>
          <a:r>
            <a:rPr lang="nl-BE"/>
            <a:t>GitHub: Versiebeheer.</a:t>
          </a:r>
          <a:endParaRPr lang="en-US"/>
        </a:p>
      </dgm:t>
    </dgm:pt>
    <dgm:pt modelId="{214168EC-C310-42A7-8C78-2C6DE622C35C}" type="parTrans" cxnId="{92A89425-247E-4E17-BF41-808372A8D1B0}">
      <dgm:prSet/>
      <dgm:spPr/>
      <dgm:t>
        <a:bodyPr/>
        <a:lstStyle/>
        <a:p>
          <a:endParaRPr lang="en-US"/>
        </a:p>
      </dgm:t>
    </dgm:pt>
    <dgm:pt modelId="{9789FCA8-A7B4-4EE1-B84A-D040C44FB034}" type="sibTrans" cxnId="{92A89425-247E-4E17-BF41-808372A8D1B0}">
      <dgm:prSet/>
      <dgm:spPr/>
      <dgm:t>
        <a:bodyPr/>
        <a:lstStyle/>
        <a:p>
          <a:endParaRPr lang="en-US"/>
        </a:p>
      </dgm:t>
    </dgm:pt>
    <dgm:pt modelId="{62285C2F-F4A5-4D97-B6C7-974183D57772}">
      <dgm:prSet/>
      <dgm:spPr/>
      <dgm:t>
        <a:bodyPr/>
        <a:lstStyle/>
        <a:p>
          <a:pPr>
            <a:defRPr cap="all"/>
          </a:pPr>
          <a:r>
            <a:rPr lang="nl-BE" dirty="0" err="1"/>
            <a:t>MySQL</a:t>
          </a:r>
          <a:r>
            <a:rPr lang="nl-BE" dirty="0"/>
            <a:t> Workbench: Databasebeheer.</a:t>
          </a:r>
          <a:endParaRPr lang="en-US" dirty="0"/>
        </a:p>
      </dgm:t>
    </dgm:pt>
    <dgm:pt modelId="{FA0E42CB-8DD7-4A67-A184-202F74FD0783}" type="parTrans" cxnId="{113C958E-73C0-4193-B00B-C90F35329755}">
      <dgm:prSet/>
      <dgm:spPr/>
      <dgm:t>
        <a:bodyPr/>
        <a:lstStyle/>
        <a:p>
          <a:endParaRPr lang="en-US"/>
        </a:p>
      </dgm:t>
    </dgm:pt>
    <dgm:pt modelId="{437EAD02-57F6-4312-B513-21E3AAC1EA82}" type="sibTrans" cxnId="{113C958E-73C0-4193-B00B-C90F35329755}">
      <dgm:prSet/>
      <dgm:spPr/>
      <dgm:t>
        <a:bodyPr/>
        <a:lstStyle/>
        <a:p>
          <a:endParaRPr lang="en-US"/>
        </a:p>
      </dgm:t>
    </dgm:pt>
    <dgm:pt modelId="{E1581742-0A48-4B08-965A-6DB5E0398E7D}" type="pres">
      <dgm:prSet presAssocID="{BF6A30EA-3D87-4E25-8701-9E81D5F47374}" presName="root" presStyleCnt="0">
        <dgm:presLayoutVars>
          <dgm:dir/>
          <dgm:resizeHandles val="exact"/>
        </dgm:presLayoutVars>
      </dgm:prSet>
      <dgm:spPr/>
    </dgm:pt>
    <dgm:pt modelId="{16B03D1E-B512-42AB-9636-D88FB685B423}" type="pres">
      <dgm:prSet presAssocID="{907AA8D5-EFEC-40C3-BFC1-767FAF28284A}" presName="compNode" presStyleCnt="0"/>
      <dgm:spPr/>
    </dgm:pt>
    <dgm:pt modelId="{79512CEF-9FA2-438D-B85E-A8BAF5862A87}" type="pres">
      <dgm:prSet presAssocID="{907AA8D5-EFEC-40C3-BFC1-767FAF28284A}" presName="iconBgRect" presStyleLbl="bgShp" presStyleIdx="0" presStyleCnt="4"/>
      <dgm:spPr/>
    </dgm:pt>
    <dgm:pt modelId="{B64B53D3-2BB9-4CF1-9426-08F7FAA4B9AC}" type="pres">
      <dgm:prSet presAssocID="{907AA8D5-EFEC-40C3-BFC1-767FAF2828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11E6ABA5-20C4-46B1-B153-A2627D4ED99E}" type="pres">
      <dgm:prSet presAssocID="{907AA8D5-EFEC-40C3-BFC1-767FAF28284A}" presName="spaceRect" presStyleCnt="0"/>
      <dgm:spPr/>
    </dgm:pt>
    <dgm:pt modelId="{1D66FAC4-5D1E-444B-8A4E-A0E358D8A7DA}" type="pres">
      <dgm:prSet presAssocID="{907AA8D5-EFEC-40C3-BFC1-767FAF28284A}" presName="textRect" presStyleLbl="revTx" presStyleIdx="0" presStyleCnt="4">
        <dgm:presLayoutVars>
          <dgm:chMax val="1"/>
          <dgm:chPref val="1"/>
        </dgm:presLayoutVars>
      </dgm:prSet>
      <dgm:spPr/>
    </dgm:pt>
    <dgm:pt modelId="{C0DA5902-E2E5-4F16-9358-BD3D41B0865F}" type="pres">
      <dgm:prSet presAssocID="{F1A84B97-05F4-4301-AFAB-779BF94E01FD}" presName="sibTrans" presStyleCnt="0"/>
      <dgm:spPr/>
    </dgm:pt>
    <dgm:pt modelId="{65C3F11E-33E7-45D1-9B6C-A1E06BE818EA}" type="pres">
      <dgm:prSet presAssocID="{E677B0A7-B2AA-42DB-B146-2D550521E6AA}" presName="compNode" presStyleCnt="0"/>
      <dgm:spPr/>
    </dgm:pt>
    <dgm:pt modelId="{BF2FACE2-A1D4-4A9B-B16D-F4E239ECBE99}" type="pres">
      <dgm:prSet presAssocID="{E677B0A7-B2AA-42DB-B146-2D550521E6AA}" presName="iconBgRect" presStyleLbl="bgShp" presStyleIdx="1" presStyleCnt="4"/>
      <dgm:spPr/>
    </dgm:pt>
    <dgm:pt modelId="{C1449BAB-6E65-4BC0-AF99-A34BB42A4A1C}" type="pres">
      <dgm:prSet presAssocID="{E677B0A7-B2AA-42DB-B146-2D550521E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2C7122-1E43-4A08-AD1E-7C2DE7992988}" type="pres">
      <dgm:prSet presAssocID="{E677B0A7-B2AA-42DB-B146-2D550521E6AA}" presName="spaceRect" presStyleCnt="0"/>
      <dgm:spPr/>
    </dgm:pt>
    <dgm:pt modelId="{2673F14F-6844-45B8-A3FB-C59740993D71}" type="pres">
      <dgm:prSet presAssocID="{E677B0A7-B2AA-42DB-B146-2D550521E6AA}" presName="textRect" presStyleLbl="revTx" presStyleIdx="1" presStyleCnt="4">
        <dgm:presLayoutVars>
          <dgm:chMax val="1"/>
          <dgm:chPref val="1"/>
        </dgm:presLayoutVars>
      </dgm:prSet>
      <dgm:spPr/>
    </dgm:pt>
    <dgm:pt modelId="{794DA80A-78FA-44D0-9C93-C1280C9358A8}" type="pres">
      <dgm:prSet presAssocID="{D4A5FCD1-C85E-4A6D-93C3-EA04BEE0214D}" presName="sibTrans" presStyleCnt="0"/>
      <dgm:spPr/>
    </dgm:pt>
    <dgm:pt modelId="{875AC1C4-B6B7-4AA1-AE0C-AC24D7E4174B}" type="pres">
      <dgm:prSet presAssocID="{6018F4B1-77D6-4F35-9403-198FDD4FCD7A}" presName="compNode" presStyleCnt="0"/>
      <dgm:spPr/>
    </dgm:pt>
    <dgm:pt modelId="{2F0A07D2-7EC4-4A76-B0D4-7E0B66353A75}" type="pres">
      <dgm:prSet presAssocID="{6018F4B1-77D6-4F35-9403-198FDD4FCD7A}" presName="iconBgRect" presStyleLbl="bgShp" presStyleIdx="2" presStyleCnt="4"/>
      <dgm:spPr/>
    </dgm:pt>
    <dgm:pt modelId="{3A3C5C37-2E2C-449D-AA49-DA6A188E40E3}" type="pres">
      <dgm:prSet presAssocID="{6018F4B1-77D6-4F35-9403-198FDD4FCD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ierversnipperaar"/>
        </a:ext>
      </dgm:extLst>
    </dgm:pt>
    <dgm:pt modelId="{FB53303C-1C2C-41BF-A140-8410B74BAD51}" type="pres">
      <dgm:prSet presAssocID="{6018F4B1-77D6-4F35-9403-198FDD4FCD7A}" presName="spaceRect" presStyleCnt="0"/>
      <dgm:spPr/>
    </dgm:pt>
    <dgm:pt modelId="{81A3B434-B929-4925-A29D-D475085D3AC8}" type="pres">
      <dgm:prSet presAssocID="{6018F4B1-77D6-4F35-9403-198FDD4FCD7A}" presName="textRect" presStyleLbl="revTx" presStyleIdx="2" presStyleCnt="4">
        <dgm:presLayoutVars>
          <dgm:chMax val="1"/>
          <dgm:chPref val="1"/>
        </dgm:presLayoutVars>
      </dgm:prSet>
      <dgm:spPr/>
    </dgm:pt>
    <dgm:pt modelId="{986569E0-10BD-4A44-9845-2E41E04B5B59}" type="pres">
      <dgm:prSet presAssocID="{9789FCA8-A7B4-4EE1-B84A-D040C44FB034}" presName="sibTrans" presStyleCnt="0"/>
      <dgm:spPr/>
    </dgm:pt>
    <dgm:pt modelId="{58CB2C94-9CEE-4975-ABF3-234ACEBF270C}" type="pres">
      <dgm:prSet presAssocID="{62285C2F-F4A5-4D97-B6C7-974183D57772}" presName="compNode" presStyleCnt="0"/>
      <dgm:spPr/>
    </dgm:pt>
    <dgm:pt modelId="{7E0E8067-4154-480F-AEA7-23DB2BAEB26E}" type="pres">
      <dgm:prSet presAssocID="{62285C2F-F4A5-4D97-B6C7-974183D57772}" presName="iconBgRect" presStyleLbl="bgShp" presStyleIdx="3" presStyleCnt="4"/>
      <dgm:spPr/>
    </dgm:pt>
    <dgm:pt modelId="{099ABD39-4469-452F-A1A6-3EF0F689CB7F}" type="pres">
      <dgm:prSet presAssocID="{62285C2F-F4A5-4D97-B6C7-974183D577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wielen"/>
        </a:ext>
      </dgm:extLst>
    </dgm:pt>
    <dgm:pt modelId="{04646117-099D-4956-A99C-E12D4D04AC1D}" type="pres">
      <dgm:prSet presAssocID="{62285C2F-F4A5-4D97-B6C7-974183D57772}" presName="spaceRect" presStyleCnt="0"/>
      <dgm:spPr/>
    </dgm:pt>
    <dgm:pt modelId="{C68C9873-315C-4CE1-BAA2-BBD7AB3E052F}" type="pres">
      <dgm:prSet presAssocID="{62285C2F-F4A5-4D97-B6C7-974183D577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A89425-247E-4E17-BF41-808372A8D1B0}" srcId="{BF6A30EA-3D87-4E25-8701-9E81D5F47374}" destId="{6018F4B1-77D6-4F35-9403-198FDD4FCD7A}" srcOrd="2" destOrd="0" parTransId="{214168EC-C310-42A7-8C78-2C6DE622C35C}" sibTransId="{9789FCA8-A7B4-4EE1-B84A-D040C44FB034}"/>
    <dgm:cxn modelId="{2F498430-CDC0-4BF8-B105-773A64E74709}" type="presOf" srcId="{62285C2F-F4A5-4D97-B6C7-974183D57772}" destId="{C68C9873-315C-4CE1-BAA2-BBD7AB3E052F}" srcOrd="0" destOrd="0" presId="urn:microsoft.com/office/officeart/2018/5/layout/IconCircleLabelList"/>
    <dgm:cxn modelId="{AC0EFA86-8E0A-411D-ACEE-C34C5BEF28DB}" type="presOf" srcId="{E677B0A7-B2AA-42DB-B146-2D550521E6AA}" destId="{2673F14F-6844-45B8-A3FB-C59740993D71}" srcOrd="0" destOrd="0" presId="urn:microsoft.com/office/officeart/2018/5/layout/IconCircleLabelList"/>
    <dgm:cxn modelId="{79FA538B-F5A2-4249-A736-68DE003A7038}" type="presOf" srcId="{BF6A30EA-3D87-4E25-8701-9E81D5F47374}" destId="{E1581742-0A48-4B08-965A-6DB5E0398E7D}" srcOrd="0" destOrd="0" presId="urn:microsoft.com/office/officeart/2018/5/layout/IconCircleLabelList"/>
    <dgm:cxn modelId="{113C958E-73C0-4193-B00B-C90F35329755}" srcId="{BF6A30EA-3D87-4E25-8701-9E81D5F47374}" destId="{62285C2F-F4A5-4D97-B6C7-974183D57772}" srcOrd="3" destOrd="0" parTransId="{FA0E42CB-8DD7-4A67-A184-202F74FD0783}" sibTransId="{437EAD02-57F6-4312-B513-21E3AAC1EA82}"/>
    <dgm:cxn modelId="{CFBCEE90-6AA1-4411-AC61-C41F979E0869}" srcId="{BF6A30EA-3D87-4E25-8701-9E81D5F47374}" destId="{E677B0A7-B2AA-42DB-B146-2D550521E6AA}" srcOrd="1" destOrd="0" parTransId="{79402050-0DFE-4F26-A5BF-52817E06D0F3}" sibTransId="{D4A5FCD1-C85E-4A6D-93C3-EA04BEE0214D}"/>
    <dgm:cxn modelId="{0588FAA3-48CC-4910-A515-B40144E3D09B}" type="presOf" srcId="{907AA8D5-EFEC-40C3-BFC1-767FAF28284A}" destId="{1D66FAC4-5D1E-444B-8A4E-A0E358D8A7DA}" srcOrd="0" destOrd="0" presId="urn:microsoft.com/office/officeart/2018/5/layout/IconCircleLabelList"/>
    <dgm:cxn modelId="{273C45CD-97A2-44C6-BB57-DA462ADDCCC7}" type="presOf" srcId="{6018F4B1-77D6-4F35-9403-198FDD4FCD7A}" destId="{81A3B434-B929-4925-A29D-D475085D3AC8}" srcOrd="0" destOrd="0" presId="urn:microsoft.com/office/officeart/2018/5/layout/IconCircleLabelList"/>
    <dgm:cxn modelId="{A8F8E3DD-E21E-434F-898C-ABBA01236C45}" srcId="{BF6A30EA-3D87-4E25-8701-9E81D5F47374}" destId="{907AA8D5-EFEC-40C3-BFC1-767FAF28284A}" srcOrd="0" destOrd="0" parTransId="{A52AD508-1F17-4A7E-A738-F58A5D0C2D7E}" sibTransId="{F1A84B97-05F4-4301-AFAB-779BF94E01FD}"/>
    <dgm:cxn modelId="{3548959B-0434-41AB-B353-B1B756F26B9E}" type="presParOf" srcId="{E1581742-0A48-4B08-965A-6DB5E0398E7D}" destId="{16B03D1E-B512-42AB-9636-D88FB685B423}" srcOrd="0" destOrd="0" presId="urn:microsoft.com/office/officeart/2018/5/layout/IconCircleLabelList"/>
    <dgm:cxn modelId="{5AACD3EC-BF67-4631-9863-0C25011462C4}" type="presParOf" srcId="{16B03D1E-B512-42AB-9636-D88FB685B423}" destId="{79512CEF-9FA2-438D-B85E-A8BAF5862A87}" srcOrd="0" destOrd="0" presId="urn:microsoft.com/office/officeart/2018/5/layout/IconCircleLabelList"/>
    <dgm:cxn modelId="{0662F82D-78C0-470E-BAFA-7FBEB5918F53}" type="presParOf" srcId="{16B03D1E-B512-42AB-9636-D88FB685B423}" destId="{B64B53D3-2BB9-4CF1-9426-08F7FAA4B9AC}" srcOrd="1" destOrd="0" presId="urn:microsoft.com/office/officeart/2018/5/layout/IconCircleLabelList"/>
    <dgm:cxn modelId="{26A23F37-ABFB-43E5-9DD6-18813121F625}" type="presParOf" srcId="{16B03D1E-B512-42AB-9636-D88FB685B423}" destId="{11E6ABA5-20C4-46B1-B153-A2627D4ED99E}" srcOrd="2" destOrd="0" presId="urn:microsoft.com/office/officeart/2018/5/layout/IconCircleLabelList"/>
    <dgm:cxn modelId="{877AD24C-E30C-4346-9755-AC9986F4DC40}" type="presParOf" srcId="{16B03D1E-B512-42AB-9636-D88FB685B423}" destId="{1D66FAC4-5D1E-444B-8A4E-A0E358D8A7DA}" srcOrd="3" destOrd="0" presId="urn:microsoft.com/office/officeart/2018/5/layout/IconCircleLabelList"/>
    <dgm:cxn modelId="{7FE8C319-1608-450F-A7B8-0C1951610644}" type="presParOf" srcId="{E1581742-0A48-4B08-965A-6DB5E0398E7D}" destId="{C0DA5902-E2E5-4F16-9358-BD3D41B0865F}" srcOrd="1" destOrd="0" presId="urn:microsoft.com/office/officeart/2018/5/layout/IconCircleLabelList"/>
    <dgm:cxn modelId="{DCBB9F70-3220-480B-9CC7-1E7742E4E35B}" type="presParOf" srcId="{E1581742-0A48-4B08-965A-6DB5E0398E7D}" destId="{65C3F11E-33E7-45D1-9B6C-A1E06BE818EA}" srcOrd="2" destOrd="0" presId="urn:microsoft.com/office/officeart/2018/5/layout/IconCircleLabelList"/>
    <dgm:cxn modelId="{C38A2970-F5EC-4010-8D2C-285B77B9D505}" type="presParOf" srcId="{65C3F11E-33E7-45D1-9B6C-A1E06BE818EA}" destId="{BF2FACE2-A1D4-4A9B-B16D-F4E239ECBE99}" srcOrd="0" destOrd="0" presId="urn:microsoft.com/office/officeart/2018/5/layout/IconCircleLabelList"/>
    <dgm:cxn modelId="{C6CB212C-2C1E-45DF-A356-322D85A1B8DA}" type="presParOf" srcId="{65C3F11E-33E7-45D1-9B6C-A1E06BE818EA}" destId="{C1449BAB-6E65-4BC0-AF99-A34BB42A4A1C}" srcOrd="1" destOrd="0" presId="urn:microsoft.com/office/officeart/2018/5/layout/IconCircleLabelList"/>
    <dgm:cxn modelId="{0F89CC42-9FEC-4E89-9396-05310758F22D}" type="presParOf" srcId="{65C3F11E-33E7-45D1-9B6C-A1E06BE818EA}" destId="{332C7122-1E43-4A08-AD1E-7C2DE7992988}" srcOrd="2" destOrd="0" presId="urn:microsoft.com/office/officeart/2018/5/layout/IconCircleLabelList"/>
    <dgm:cxn modelId="{F65C4505-BB40-4233-B811-E106BA2C7616}" type="presParOf" srcId="{65C3F11E-33E7-45D1-9B6C-A1E06BE818EA}" destId="{2673F14F-6844-45B8-A3FB-C59740993D71}" srcOrd="3" destOrd="0" presId="urn:microsoft.com/office/officeart/2018/5/layout/IconCircleLabelList"/>
    <dgm:cxn modelId="{7B9E4A54-54AA-49EA-B74A-FC6AEC825755}" type="presParOf" srcId="{E1581742-0A48-4B08-965A-6DB5E0398E7D}" destId="{794DA80A-78FA-44D0-9C93-C1280C9358A8}" srcOrd="3" destOrd="0" presId="urn:microsoft.com/office/officeart/2018/5/layout/IconCircleLabelList"/>
    <dgm:cxn modelId="{F1C2C8C3-E180-413E-87DB-7586896A64B1}" type="presParOf" srcId="{E1581742-0A48-4B08-965A-6DB5E0398E7D}" destId="{875AC1C4-B6B7-4AA1-AE0C-AC24D7E4174B}" srcOrd="4" destOrd="0" presId="urn:microsoft.com/office/officeart/2018/5/layout/IconCircleLabelList"/>
    <dgm:cxn modelId="{07D15BE8-5440-4B7B-BA51-ECEAD2DC6376}" type="presParOf" srcId="{875AC1C4-B6B7-4AA1-AE0C-AC24D7E4174B}" destId="{2F0A07D2-7EC4-4A76-B0D4-7E0B66353A75}" srcOrd="0" destOrd="0" presId="urn:microsoft.com/office/officeart/2018/5/layout/IconCircleLabelList"/>
    <dgm:cxn modelId="{BC12D6C0-F93E-4645-BA99-5DF92AA2D82E}" type="presParOf" srcId="{875AC1C4-B6B7-4AA1-AE0C-AC24D7E4174B}" destId="{3A3C5C37-2E2C-449D-AA49-DA6A188E40E3}" srcOrd="1" destOrd="0" presId="urn:microsoft.com/office/officeart/2018/5/layout/IconCircleLabelList"/>
    <dgm:cxn modelId="{9155FF8E-ED0C-4F54-8817-17296BCE8D94}" type="presParOf" srcId="{875AC1C4-B6B7-4AA1-AE0C-AC24D7E4174B}" destId="{FB53303C-1C2C-41BF-A140-8410B74BAD51}" srcOrd="2" destOrd="0" presId="urn:microsoft.com/office/officeart/2018/5/layout/IconCircleLabelList"/>
    <dgm:cxn modelId="{39DF3C2E-3E2E-4CCB-A2CC-A41211ACBF60}" type="presParOf" srcId="{875AC1C4-B6B7-4AA1-AE0C-AC24D7E4174B}" destId="{81A3B434-B929-4925-A29D-D475085D3AC8}" srcOrd="3" destOrd="0" presId="urn:microsoft.com/office/officeart/2018/5/layout/IconCircleLabelList"/>
    <dgm:cxn modelId="{8750C208-309C-4229-B07A-71D68F5D53DC}" type="presParOf" srcId="{E1581742-0A48-4B08-965A-6DB5E0398E7D}" destId="{986569E0-10BD-4A44-9845-2E41E04B5B59}" srcOrd="5" destOrd="0" presId="urn:microsoft.com/office/officeart/2018/5/layout/IconCircleLabelList"/>
    <dgm:cxn modelId="{4D532094-8E31-4887-8D2F-A543C041A06B}" type="presParOf" srcId="{E1581742-0A48-4B08-965A-6DB5E0398E7D}" destId="{58CB2C94-9CEE-4975-ABF3-234ACEBF270C}" srcOrd="6" destOrd="0" presId="urn:microsoft.com/office/officeart/2018/5/layout/IconCircleLabelList"/>
    <dgm:cxn modelId="{26E378F6-2E84-4C7B-8790-60C97C6C88D0}" type="presParOf" srcId="{58CB2C94-9CEE-4975-ABF3-234ACEBF270C}" destId="{7E0E8067-4154-480F-AEA7-23DB2BAEB26E}" srcOrd="0" destOrd="0" presId="urn:microsoft.com/office/officeart/2018/5/layout/IconCircleLabelList"/>
    <dgm:cxn modelId="{F887E522-7A84-425E-91F7-36B639A347BD}" type="presParOf" srcId="{58CB2C94-9CEE-4975-ABF3-234ACEBF270C}" destId="{099ABD39-4469-452F-A1A6-3EF0F689CB7F}" srcOrd="1" destOrd="0" presId="urn:microsoft.com/office/officeart/2018/5/layout/IconCircleLabelList"/>
    <dgm:cxn modelId="{3C3C22FD-DCE9-4686-9789-F6105F539F11}" type="presParOf" srcId="{58CB2C94-9CEE-4975-ABF3-234ACEBF270C}" destId="{04646117-099D-4956-A99C-E12D4D04AC1D}" srcOrd="2" destOrd="0" presId="urn:microsoft.com/office/officeart/2018/5/layout/IconCircleLabelList"/>
    <dgm:cxn modelId="{209FCC2E-4428-49F7-8C52-A96C139C62EC}" type="presParOf" srcId="{58CB2C94-9CEE-4975-ABF3-234ACEBF270C}" destId="{C68C9873-315C-4CE1-BAA2-BBD7AB3E05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19F6E-5AD0-46BC-9207-C2D44489C9CE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B68A-01F4-44E9-BD12-79531E83A294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8176E-E3F4-452F-BE0C-B71CE72F9E96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Informatief</a:t>
          </a:r>
          <a:endParaRPr lang="en-US" sz="2500" kern="1200"/>
        </a:p>
      </dsp:txBody>
      <dsp:txXfrm>
        <a:off x="1023404" y="378"/>
        <a:ext cx="6706323" cy="886064"/>
      </dsp:txXfrm>
    </dsp:sp>
    <dsp:sp modelId="{ABF81C41-5DB6-4B68-A659-727EAF51A13C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6C76-1A6F-473E-A361-537C284AA94F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F63D-5DDF-46B3-A7DD-01D693AC86CB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Echte data </a:t>
          </a:r>
          <a:endParaRPr lang="en-US" sz="2500" kern="1200"/>
        </a:p>
      </dsp:txBody>
      <dsp:txXfrm>
        <a:off x="1023404" y="1107959"/>
        <a:ext cx="6706323" cy="886064"/>
      </dsp:txXfrm>
    </dsp:sp>
    <dsp:sp modelId="{82179811-3DC7-42C5-AB04-4FB67E7E17A6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3F68-B896-4030-8549-161F2FFCDB46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85640-24CC-4FC8-A3E3-5DA112A97203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Interesee in web development</a:t>
          </a:r>
          <a:endParaRPr lang="en-US" sz="2500" kern="1200"/>
        </a:p>
      </dsp:txBody>
      <dsp:txXfrm>
        <a:off x="1023404" y="2215539"/>
        <a:ext cx="6706323" cy="88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067EF-48EE-4BD6-8BD4-E613385EC93E}">
      <dsp:nvSpPr>
        <dsp:cNvPr id="0" name=""/>
        <dsp:cNvSpPr/>
      </dsp:nvSpPr>
      <dsp:spPr>
        <a:xfrm>
          <a:off x="451613" y="268491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27D00-C3E3-4F94-A1B5-86C6881346A3}">
      <dsp:nvSpPr>
        <dsp:cNvPr id="0" name=""/>
        <dsp:cNvSpPr/>
      </dsp:nvSpPr>
      <dsp:spPr>
        <a:xfrm>
          <a:off x="751426" y="56830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93500-9195-42B0-85A9-5751877BD832}">
      <dsp:nvSpPr>
        <dsp:cNvPr id="0" name=""/>
        <dsp:cNvSpPr/>
      </dsp:nvSpPr>
      <dsp:spPr>
        <a:xfrm>
          <a:off x="1895" y="211349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kern="1200"/>
            <a:t>Backend: PHP</a:t>
          </a:r>
          <a:endParaRPr lang="en-US" sz="2400" kern="1200"/>
        </a:p>
      </dsp:txBody>
      <dsp:txXfrm>
        <a:off x="1895" y="2113491"/>
        <a:ext cx="2306250" cy="720000"/>
      </dsp:txXfrm>
    </dsp:sp>
    <dsp:sp modelId="{A4AF46DC-E97B-4E7D-B3DC-244048212109}">
      <dsp:nvSpPr>
        <dsp:cNvPr id="0" name=""/>
        <dsp:cNvSpPr/>
      </dsp:nvSpPr>
      <dsp:spPr>
        <a:xfrm>
          <a:off x="3161457" y="268491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C93F-A643-4FE9-B2DB-A5B48DE539AB}">
      <dsp:nvSpPr>
        <dsp:cNvPr id="0" name=""/>
        <dsp:cNvSpPr/>
      </dsp:nvSpPr>
      <dsp:spPr>
        <a:xfrm>
          <a:off x="3461270" y="56830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3DC2D-DD7F-4725-8967-E7192C9B0735}">
      <dsp:nvSpPr>
        <dsp:cNvPr id="0" name=""/>
        <dsp:cNvSpPr/>
      </dsp:nvSpPr>
      <dsp:spPr>
        <a:xfrm>
          <a:off x="2711739" y="211349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kern="1200"/>
            <a:t>Frontend: React</a:t>
          </a:r>
          <a:endParaRPr lang="en-US" sz="2400" kern="1200"/>
        </a:p>
      </dsp:txBody>
      <dsp:txXfrm>
        <a:off x="2711739" y="2113491"/>
        <a:ext cx="2306250" cy="720000"/>
      </dsp:txXfrm>
    </dsp:sp>
    <dsp:sp modelId="{D75AE3F0-A606-4330-8F9B-C1DD6DF759D9}">
      <dsp:nvSpPr>
        <dsp:cNvPr id="0" name=""/>
        <dsp:cNvSpPr/>
      </dsp:nvSpPr>
      <dsp:spPr>
        <a:xfrm>
          <a:off x="5871301" y="268491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01872-1589-4805-AD2D-B8A7416BEE20}">
      <dsp:nvSpPr>
        <dsp:cNvPr id="0" name=""/>
        <dsp:cNvSpPr/>
      </dsp:nvSpPr>
      <dsp:spPr>
        <a:xfrm>
          <a:off x="6171113" y="56830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13A30-DD1F-49A3-A401-E1E8B4A16B6C}">
      <dsp:nvSpPr>
        <dsp:cNvPr id="0" name=""/>
        <dsp:cNvSpPr/>
      </dsp:nvSpPr>
      <dsp:spPr>
        <a:xfrm>
          <a:off x="5421582" y="211349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kern="1200"/>
            <a:t>Design: Tailwind CSS</a:t>
          </a:r>
          <a:endParaRPr lang="en-US" sz="2400" kern="1200"/>
        </a:p>
      </dsp:txBody>
      <dsp:txXfrm>
        <a:off x="5421582" y="2113491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C5FC8-D8CE-40F8-B76B-B0D29B39D225}">
      <dsp:nvSpPr>
        <dsp:cNvPr id="0" name=""/>
        <dsp:cNvSpPr/>
      </dsp:nvSpPr>
      <dsp:spPr>
        <a:xfrm>
          <a:off x="0" y="0"/>
          <a:ext cx="6570268" cy="93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PHP kennis van studentenjob</a:t>
          </a:r>
          <a:endParaRPr lang="en-US" sz="2500" kern="1200"/>
        </a:p>
      </dsp:txBody>
      <dsp:txXfrm>
        <a:off x="27256" y="27256"/>
        <a:ext cx="5566084" cy="876082"/>
      </dsp:txXfrm>
    </dsp:sp>
    <dsp:sp modelId="{26B5ACF8-AB39-4730-8691-440FC1AEADE5}">
      <dsp:nvSpPr>
        <dsp:cNvPr id="0" name=""/>
        <dsp:cNvSpPr/>
      </dsp:nvSpPr>
      <dsp:spPr>
        <a:xfrm>
          <a:off x="579729" y="1085694"/>
          <a:ext cx="6570268" cy="93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React en Tailwind CSS kennis van school</a:t>
          </a:r>
          <a:endParaRPr lang="en-US" sz="2500" kern="1200"/>
        </a:p>
      </dsp:txBody>
      <dsp:txXfrm>
        <a:off x="606985" y="1112950"/>
        <a:ext cx="5331140" cy="876082"/>
      </dsp:txXfrm>
    </dsp:sp>
    <dsp:sp modelId="{2765CA49-EA5E-429E-9355-444704655EF4}">
      <dsp:nvSpPr>
        <dsp:cNvPr id="0" name=""/>
        <dsp:cNvSpPr/>
      </dsp:nvSpPr>
      <dsp:spPr>
        <a:xfrm>
          <a:off x="1159459" y="2171388"/>
          <a:ext cx="6570268" cy="930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Deze twee combinatie werkt goed met elkaar en is maakelijk te gebruiken.</a:t>
          </a:r>
          <a:endParaRPr lang="en-US" sz="2500" kern="1200"/>
        </a:p>
      </dsp:txBody>
      <dsp:txXfrm>
        <a:off x="1186715" y="2198644"/>
        <a:ext cx="5331140" cy="876082"/>
      </dsp:txXfrm>
    </dsp:sp>
    <dsp:sp modelId="{5CBA324A-A22E-42D7-9915-E2E103A8F0AE}">
      <dsp:nvSpPr>
        <dsp:cNvPr id="0" name=""/>
        <dsp:cNvSpPr/>
      </dsp:nvSpPr>
      <dsp:spPr>
        <a:xfrm>
          <a:off x="5965382" y="705701"/>
          <a:ext cx="604886" cy="6048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01481" y="705701"/>
        <a:ext cx="332688" cy="455177"/>
      </dsp:txXfrm>
    </dsp:sp>
    <dsp:sp modelId="{0A4265C7-9BA1-437A-8593-759140F76088}">
      <dsp:nvSpPr>
        <dsp:cNvPr id="0" name=""/>
        <dsp:cNvSpPr/>
      </dsp:nvSpPr>
      <dsp:spPr>
        <a:xfrm>
          <a:off x="6545111" y="1785191"/>
          <a:ext cx="604886" cy="6048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81210" y="1785191"/>
        <a:ext cx="332688" cy="455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06E48-C7C1-4516-9D65-5E5DD2B4EC08}">
      <dsp:nvSpPr>
        <dsp:cNvPr id="0" name=""/>
        <dsp:cNvSpPr/>
      </dsp:nvSpPr>
      <dsp:spPr>
        <a:xfrm>
          <a:off x="0" y="31116"/>
          <a:ext cx="7729728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Database kolommen geconverteerd van STRING naar TINYINT.</a:t>
          </a:r>
          <a:endParaRPr lang="en-US" sz="2500" kern="1200"/>
        </a:p>
      </dsp:txBody>
      <dsp:txXfrm>
        <a:off x="47120" y="78236"/>
        <a:ext cx="7635488" cy="871010"/>
      </dsp:txXfrm>
    </dsp:sp>
    <dsp:sp modelId="{A4E0F177-957A-4271-B94F-EA3A07DE858E}">
      <dsp:nvSpPr>
        <dsp:cNvPr id="0" name=""/>
        <dsp:cNvSpPr/>
      </dsp:nvSpPr>
      <dsp:spPr>
        <a:xfrm>
          <a:off x="0" y="1068366"/>
          <a:ext cx="7729728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Back-up gemaakt van de database.</a:t>
          </a:r>
          <a:endParaRPr lang="en-US" sz="2500" kern="1200"/>
        </a:p>
      </dsp:txBody>
      <dsp:txXfrm>
        <a:off x="47120" y="1115486"/>
        <a:ext cx="7635488" cy="871010"/>
      </dsp:txXfrm>
    </dsp:sp>
    <dsp:sp modelId="{7A84BDEF-CCEB-496F-8A65-76C06A0C4E0D}">
      <dsp:nvSpPr>
        <dsp:cNvPr id="0" name=""/>
        <dsp:cNvSpPr/>
      </dsp:nvSpPr>
      <dsp:spPr>
        <a:xfrm>
          <a:off x="0" y="2105616"/>
          <a:ext cx="7729728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Gebruik van caching voor efficiënte data-opslag en -ophaling.</a:t>
          </a:r>
          <a:endParaRPr lang="en-US" sz="2500" kern="1200"/>
        </a:p>
      </dsp:txBody>
      <dsp:txXfrm>
        <a:off x="47120" y="2152736"/>
        <a:ext cx="7635488" cy="8710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2B90-14A2-4027-A397-86FBD3940795}">
      <dsp:nvSpPr>
        <dsp:cNvPr id="0" name=""/>
        <dsp:cNvSpPr/>
      </dsp:nvSpPr>
      <dsp:spPr>
        <a:xfrm>
          <a:off x="0" y="504072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D2973-98AE-4757-B368-FD7D08BDCAED}">
      <dsp:nvSpPr>
        <dsp:cNvPr id="0" name=""/>
        <dsp:cNvSpPr/>
      </dsp:nvSpPr>
      <dsp:spPr>
        <a:xfrm>
          <a:off x="281504" y="713456"/>
          <a:ext cx="51182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55B8E-4EDB-4F2B-BFC4-70C2B86F2622}">
      <dsp:nvSpPr>
        <dsp:cNvPr id="0" name=""/>
        <dsp:cNvSpPr/>
      </dsp:nvSpPr>
      <dsp:spPr>
        <a:xfrm>
          <a:off x="1074837" y="504072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Gratis</a:t>
          </a:r>
          <a:endParaRPr lang="en-US" sz="2500" kern="1200" dirty="0"/>
        </a:p>
      </dsp:txBody>
      <dsp:txXfrm>
        <a:off x="1074837" y="504072"/>
        <a:ext cx="6654890" cy="930594"/>
      </dsp:txXfrm>
    </dsp:sp>
    <dsp:sp modelId="{E8C77B09-6DED-4F10-AE45-4F71A484F716}">
      <dsp:nvSpPr>
        <dsp:cNvPr id="0" name=""/>
        <dsp:cNvSpPr/>
      </dsp:nvSpPr>
      <dsp:spPr>
        <a:xfrm>
          <a:off x="0" y="1667315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968F0-595D-43DD-9F5A-C44BA71D7958}">
      <dsp:nvSpPr>
        <dsp:cNvPr id="0" name=""/>
        <dsp:cNvSpPr/>
      </dsp:nvSpPr>
      <dsp:spPr>
        <a:xfrm>
          <a:off x="281504" y="1876699"/>
          <a:ext cx="511827" cy="511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B253-A7B4-42F5-B0D7-CAE1252AE378}">
      <dsp:nvSpPr>
        <dsp:cNvPr id="0" name=""/>
        <dsp:cNvSpPr/>
      </dsp:nvSpPr>
      <dsp:spPr>
        <a:xfrm>
          <a:off x="1074837" y="1667315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Gebruik van Mapbox voor interactieve kaartweergave.</a:t>
          </a:r>
          <a:endParaRPr lang="en-US" sz="2500" kern="1200"/>
        </a:p>
      </dsp:txBody>
      <dsp:txXfrm>
        <a:off x="1074837" y="1667315"/>
        <a:ext cx="6654890" cy="930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12CEF-9FA2-438D-B85E-A8BAF5862A87}">
      <dsp:nvSpPr>
        <dsp:cNvPr id="0" name=""/>
        <dsp:cNvSpPr/>
      </dsp:nvSpPr>
      <dsp:spPr>
        <a:xfrm>
          <a:off x="335980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B53D3-2BB9-4CF1-9426-08F7FAA4B9AC}">
      <dsp:nvSpPr>
        <dsp:cNvPr id="0" name=""/>
        <dsp:cNvSpPr/>
      </dsp:nvSpPr>
      <dsp:spPr>
        <a:xfrm>
          <a:off x="557869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6FAC4-5D1E-444B-8A4E-A0E358D8A7DA}">
      <dsp:nvSpPr>
        <dsp:cNvPr id="0" name=""/>
        <dsp:cNvSpPr/>
      </dsp:nvSpPr>
      <dsp:spPr>
        <a:xfrm>
          <a:off x="3147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VS Code: Code-editor.</a:t>
          </a:r>
          <a:endParaRPr lang="en-US" sz="1600" kern="1200"/>
        </a:p>
      </dsp:txBody>
      <dsp:txXfrm>
        <a:off x="3147" y="1892358"/>
        <a:ext cx="1706835" cy="682734"/>
      </dsp:txXfrm>
    </dsp:sp>
    <dsp:sp modelId="{BF2FACE2-A1D4-4A9B-B16D-F4E239ECBE99}">
      <dsp:nvSpPr>
        <dsp:cNvPr id="0" name=""/>
        <dsp:cNvSpPr/>
      </dsp:nvSpPr>
      <dsp:spPr>
        <a:xfrm>
          <a:off x="2341512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9BAB-6E65-4BC0-AF99-A34BB42A4A1C}">
      <dsp:nvSpPr>
        <dsp:cNvPr id="0" name=""/>
        <dsp:cNvSpPr/>
      </dsp:nvSpPr>
      <dsp:spPr>
        <a:xfrm>
          <a:off x="2563401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3F14F-6844-45B8-A3FB-C59740993D71}">
      <dsp:nvSpPr>
        <dsp:cNvPr id="0" name=""/>
        <dsp:cNvSpPr/>
      </dsp:nvSpPr>
      <dsp:spPr>
        <a:xfrm>
          <a:off x="2008679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Postman: API-testen.</a:t>
          </a:r>
          <a:endParaRPr lang="en-US" sz="1600" kern="1200"/>
        </a:p>
      </dsp:txBody>
      <dsp:txXfrm>
        <a:off x="2008679" y="1892358"/>
        <a:ext cx="1706835" cy="682734"/>
      </dsp:txXfrm>
    </dsp:sp>
    <dsp:sp modelId="{2F0A07D2-7EC4-4A76-B0D4-7E0B66353A75}">
      <dsp:nvSpPr>
        <dsp:cNvPr id="0" name=""/>
        <dsp:cNvSpPr/>
      </dsp:nvSpPr>
      <dsp:spPr>
        <a:xfrm>
          <a:off x="4347045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5C37-2E2C-449D-AA49-DA6A188E40E3}">
      <dsp:nvSpPr>
        <dsp:cNvPr id="0" name=""/>
        <dsp:cNvSpPr/>
      </dsp:nvSpPr>
      <dsp:spPr>
        <a:xfrm>
          <a:off x="4568933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3B434-B929-4925-A29D-D475085D3AC8}">
      <dsp:nvSpPr>
        <dsp:cNvPr id="0" name=""/>
        <dsp:cNvSpPr/>
      </dsp:nvSpPr>
      <dsp:spPr>
        <a:xfrm>
          <a:off x="4014212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GitHub: Versiebeheer.</a:t>
          </a:r>
          <a:endParaRPr lang="en-US" sz="1600" kern="1200"/>
        </a:p>
      </dsp:txBody>
      <dsp:txXfrm>
        <a:off x="4014212" y="1892358"/>
        <a:ext cx="1706835" cy="682734"/>
      </dsp:txXfrm>
    </dsp:sp>
    <dsp:sp modelId="{7E0E8067-4154-480F-AEA7-23DB2BAEB26E}">
      <dsp:nvSpPr>
        <dsp:cNvPr id="0" name=""/>
        <dsp:cNvSpPr/>
      </dsp:nvSpPr>
      <dsp:spPr>
        <a:xfrm>
          <a:off x="6352577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ABD39-4469-452F-A1A6-3EF0F689CB7F}">
      <dsp:nvSpPr>
        <dsp:cNvPr id="0" name=""/>
        <dsp:cNvSpPr/>
      </dsp:nvSpPr>
      <dsp:spPr>
        <a:xfrm>
          <a:off x="6574466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C9873-315C-4CE1-BAA2-BBD7AB3E052F}">
      <dsp:nvSpPr>
        <dsp:cNvPr id="0" name=""/>
        <dsp:cNvSpPr/>
      </dsp:nvSpPr>
      <dsp:spPr>
        <a:xfrm>
          <a:off x="6019744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 dirty="0" err="1"/>
            <a:t>MySQL</a:t>
          </a:r>
          <a:r>
            <a:rPr lang="nl-BE" sz="1600" kern="1200" dirty="0"/>
            <a:t> Workbench: Databasebeheer.</a:t>
          </a:r>
          <a:endParaRPr lang="en-US" sz="1600" kern="1200" dirty="0"/>
        </a:p>
      </dsp:txBody>
      <dsp:txXfrm>
        <a:off x="6019744" y="1892358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45D4B1-9419-4C46-B79B-94A5F693D10B}" type="datetime1">
              <a:rPr lang="fr-FR" smtClean="0"/>
              <a:t>28/05/2024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768438-E84D-429D-A3E6-4D821BBAA78D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fr-FR" noProof="0" smtClean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F4703-10E5-4C5C-AEF3-347BB2DC462C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B1E59-8B56-4958-9DD7-8F0232323DEA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E5F6B-B8A3-4678-9D31-44D7C3BF1CF9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9AC37-D301-4872-81FB-2261C0E19713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700B7-4DEA-408E-B477-D79A65195052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B51BB3-ECB2-4299-BD31-076C0C6D9455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01B2-A0CB-4840-BBE8-45C90BCD4E07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98C4C-7DC0-4F98-A48D-B066C2B4677E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1E097-D840-4892-8988-52157376DA59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7CE23-505F-44A5-9C1E-B4A5690A989B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D6B0516-89D8-4C4B-A3E1-1686D5E83A23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7CAEC8B-46F9-463A-B103-9A32E8DC31A3}" type="datetime1">
              <a:rPr lang="fr-FR" noProof="0" smtClean="0"/>
              <a:t>28/05/2024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vue satellite de la Terr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fr-FR" dirty="0" err="1">
                <a:solidFill>
                  <a:schemeClr val="tx1"/>
                </a:solidFill>
              </a:rPr>
              <a:t>Verkeersongevallen</a:t>
            </a:r>
            <a:r>
              <a:rPr lang="fr-FR" dirty="0">
                <a:solidFill>
                  <a:schemeClr val="tx1"/>
                </a:solidFill>
              </a:rPr>
              <a:t> in </a:t>
            </a:r>
            <a:r>
              <a:rPr lang="fr-FR" dirty="0" err="1">
                <a:solidFill>
                  <a:schemeClr val="tx1"/>
                </a:solidFill>
              </a:rPr>
              <a:t>belgië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>
                <a:solidFill>
                  <a:srgbClr val="FFFFFF"/>
                </a:solidFill>
              </a:rPr>
              <a:t>Sit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Dolor</a:t>
            </a:r>
            <a:r>
              <a:rPr lang="fr-FR" dirty="0">
                <a:solidFill>
                  <a:srgbClr val="FFFFFF"/>
                </a:solidFill>
              </a:rPr>
              <a:t> Amet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6FF30-1059-0C1B-13BA-ECFF2355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Van waar heb ik deze data's?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8211D2-0B69-5884-5F3A-F01C5447A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>
            <a:normAutofit/>
          </a:bodyPr>
          <a:lstStyle/>
          <a:p>
            <a:r>
              <a:rPr lang="nl-NL" dirty="0"/>
              <a:t>Open data van de Belgische overheid (Statbel).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Data gedownload en geformatteerd voor gebruik in de applicatie.</a:t>
            </a:r>
            <a:endParaRPr lang="nl-BE" dirty="0"/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0C2C176-131C-2729-A5F0-B3718D34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5798" y="2638044"/>
            <a:ext cx="3808576" cy="86521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csv icon - Free green file icons">
            <a:extLst>
              <a:ext uri="{FF2B5EF4-FFF2-40B4-BE49-F238E27FC236}">
                <a16:creationId xmlns:a16="http://schemas.microsoft.com/office/drawing/2014/main" id="{A263B884-A039-8C1F-2C3F-28EDE467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98" y="4092774"/>
            <a:ext cx="951174" cy="9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8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0E052-9D07-3D57-4DE6-504485A9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</p:spPr>
        <p:txBody>
          <a:bodyPr anchor="ctr">
            <a:normAutofit/>
          </a:bodyPr>
          <a:lstStyle/>
          <a:p>
            <a:r>
              <a:rPr lang="nl-BE" dirty="0"/>
              <a:t>Welke database heb ik gebruikt?</a:t>
            </a:r>
          </a:p>
        </p:txBody>
      </p:sp>
      <p:sp>
        <p:nvSpPr>
          <p:cNvPr id="2056" name="Text Placeholder 3">
            <a:extLst>
              <a:ext uri="{FF2B5EF4-FFF2-40B4-BE49-F238E27FC236}">
                <a16:creationId xmlns:a16="http://schemas.microsoft.com/office/drawing/2014/main" id="{E21D5428-BEBA-FFD3-532C-950CE4842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/>
          <a:lstStyle/>
          <a:p>
            <a:r>
              <a:rPr lang="nl-BE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nl-B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Workbench</a:t>
            </a:r>
            <a:endParaRPr lang="nl-BE" dirty="0"/>
          </a:p>
          <a:p>
            <a:endParaRPr lang="en-US" dirty="0"/>
          </a:p>
        </p:txBody>
      </p:sp>
      <p:pic>
        <p:nvPicPr>
          <p:cNvPr id="2050" name="Picture 2" descr="MySQL Workbench Database Administration | Database Consulting | Quintet">
            <a:extLst>
              <a:ext uri="{FF2B5EF4-FFF2-40B4-BE49-F238E27FC236}">
                <a16:creationId xmlns:a16="http://schemas.microsoft.com/office/drawing/2014/main" id="{5A263579-55B9-67EA-E02E-AD9BDC106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r="2715"/>
          <a:stretch/>
        </p:blipFill>
        <p:spPr bwMode="auto">
          <a:xfrm>
            <a:off x="10746658" y="5975610"/>
            <a:ext cx="1445342" cy="8823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4C90CAA-3663-C51B-DDEA-DE8F580D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1285"/>
            <a:ext cx="6095999" cy="39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4B8C54CC-D442-70A8-FEA7-DADC74A4CE95}"/>
              </a:ext>
            </a:extLst>
          </p:cNvPr>
          <p:cNvSpPr/>
          <p:nvPr/>
        </p:nvSpPr>
        <p:spPr>
          <a:xfrm>
            <a:off x="7610168" y="0"/>
            <a:ext cx="4581832" cy="685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98F119F-A202-3543-9534-3A37FD4DF9B6}"/>
              </a:ext>
            </a:extLst>
          </p:cNvPr>
          <p:cNvSpPr/>
          <p:nvPr/>
        </p:nvSpPr>
        <p:spPr>
          <a:xfrm>
            <a:off x="0" y="1"/>
            <a:ext cx="7610168" cy="6858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7D3685-075A-D825-FA12-4ED32E5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64" y="147785"/>
            <a:ext cx="9665110" cy="936902"/>
          </a:xfrm>
        </p:spPr>
        <p:txBody>
          <a:bodyPr/>
          <a:lstStyle/>
          <a:p>
            <a:r>
              <a:rPr lang="nl-NL" dirty="0"/>
              <a:t>Waarom heb ik MySQL Workbench gekozen?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F7D56-829C-032E-41BA-16A63008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420" y="1502951"/>
            <a:ext cx="3009458" cy="790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Gebruiksvriendelijk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25D033-76FC-E18A-BC0F-56C4F3A5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3" y="1962550"/>
            <a:ext cx="6528639" cy="474766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AE43B6-6564-F7DC-41F5-BC5EDAB1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01" y="2038729"/>
            <a:ext cx="3776055" cy="15983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047CD4-B39B-693E-2194-844A32A7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81" y="4055381"/>
            <a:ext cx="2200493" cy="41915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3DEA569-E41F-5B5B-B158-24E5CE8B12CB}"/>
              </a:ext>
            </a:extLst>
          </p:cNvPr>
          <p:cNvSpPr txBox="1"/>
          <p:nvPr/>
        </p:nvSpPr>
        <p:spPr>
          <a:xfrm>
            <a:off x="7952207" y="1529097"/>
            <a:ext cx="397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Goede en makkelijke integratie met PHP.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574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25158-F5DD-4144-686C-552585EF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 ik bijgeleerd?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44A11-B124-5745-9767-75DCCE68B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Belang van back-ups.</a:t>
            </a:r>
          </a:p>
          <a:p>
            <a:r>
              <a:rPr lang="nl-NL" dirty="0"/>
              <a:t>Versiebeheer met GitHub.</a:t>
            </a:r>
          </a:p>
          <a:p>
            <a:r>
              <a:rPr lang="nl-NL" dirty="0"/>
              <a:t>Kennis van databasebeheer en -optimalisatie.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95335C-F458-536A-8AAF-8D6E2901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06" y="2638044"/>
            <a:ext cx="2810267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B2700-154E-D011-F5AE-68F1FA37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Laten we het project eens kijken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5E172D-0992-4560-F237-1ECD857F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837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49E3-C36B-9BC1-80E8-4C7E89C5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1" y="1998021"/>
            <a:ext cx="5081000" cy="1134640"/>
          </a:xfrm>
        </p:spPr>
        <p:txBody>
          <a:bodyPr anchor="ctr">
            <a:normAutofit/>
          </a:bodyPr>
          <a:lstStyle/>
          <a:p>
            <a:r>
              <a:rPr lang="nl-NL" dirty="0"/>
              <a:t>Wat houdt mijn project in?</a:t>
            </a:r>
            <a:endParaRPr lang="nl-BE" dirty="0"/>
          </a:p>
        </p:txBody>
      </p:sp>
      <p:pic>
        <p:nvPicPr>
          <p:cNvPr id="5" name="Picture 4" descr="Luchtfoto van een eiland">
            <a:extLst>
              <a:ext uri="{FF2B5EF4-FFF2-40B4-BE49-F238E27FC236}">
                <a16:creationId xmlns:a16="http://schemas.microsoft.com/office/drawing/2014/main" id="{AFD18965-2D86-5FEF-85F6-CD5DCE55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A507-783B-D599-8952-A9344C86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429000"/>
            <a:ext cx="3794760" cy="2194037"/>
          </a:xfrm>
        </p:spPr>
        <p:txBody>
          <a:bodyPr anchor="t">
            <a:normAutofit/>
          </a:bodyPr>
          <a:lstStyle/>
          <a:p>
            <a:r>
              <a:rPr lang="nl-NL" dirty="0"/>
              <a:t>Ontwikkeling van een webapplicatie voor het visualiseren van verkeersongevallen in België op een interactieve kaart.</a:t>
            </a:r>
          </a:p>
          <a:p>
            <a:r>
              <a:rPr lang="nl-NL" dirty="0"/>
              <a:t>Gebruikers kunnen filters toepassen om ongevallen te markeren op basis van verschillende criteria zoals jaar, maand, regio, en meer.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22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B13F7-02CA-F008-B70A-23A3C21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Waarom heb ik dit project gekozen?</a:t>
            </a:r>
            <a:endParaRPr lang="nl-BE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C19FFF9-BA21-2B6C-835C-D2C3C672F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799613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458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C6639-9AEB-5048-6F3F-54B14DF3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Welke programmeertalen heb ik gebruikt?</a:t>
            </a:r>
            <a:endParaRPr lang="nl-BE" dirty="0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E05A384D-9E07-937B-FC6A-D086BF31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06839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36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CD38D-D0C7-C64D-C70E-4533635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Waarom heb ik deze programmeertalen gekozen?</a:t>
            </a:r>
            <a:endParaRPr lang="nl-BE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C20B11A-9539-DB76-A421-14B3725D0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122822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0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F4F98-3299-5908-EBA8-63CFB1E4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71" y="2210313"/>
            <a:ext cx="5189154" cy="1134640"/>
          </a:xfrm>
        </p:spPr>
        <p:txBody>
          <a:bodyPr anchor="ctr">
            <a:normAutofit/>
          </a:bodyPr>
          <a:lstStyle/>
          <a:p>
            <a:r>
              <a:rPr lang="nl-NL" sz="1700"/>
              <a:t>Welke problemen heb ik gehad tijdens het maken van dit project?</a:t>
            </a:r>
            <a:endParaRPr lang="nl-BE" sz="1700" dirty="0"/>
          </a:p>
        </p:txBody>
      </p:sp>
      <p:pic>
        <p:nvPicPr>
          <p:cNvPr id="7" name="Picture 4" descr="Digitale financiële grafiek">
            <a:extLst>
              <a:ext uri="{FF2B5EF4-FFF2-40B4-BE49-F238E27FC236}">
                <a16:creationId xmlns:a16="http://schemas.microsoft.com/office/drawing/2014/main" id="{16765BFE-4976-FC86-F167-01D9263E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28" r="202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DC4C6EE-DF14-68AA-3F6A-74394CB18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>
            <a:normAutofit/>
          </a:bodyPr>
          <a:lstStyle/>
          <a:p>
            <a:r>
              <a:rPr lang="nl-BE"/>
              <a:t>Geheugenproblemen</a:t>
            </a:r>
          </a:p>
          <a:p>
            <a:r>
              <a:rPr lang="nl-NL"/>
              <a:t>Verlies van data in de database.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104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11C39-F0D7-A4C2-6E4A-EA6AF36B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Hoe heb ik deze problemen opgelost?</a:t>
            </a:r>
            <a:endParaRPr lang="nl-BE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AF7C0BD-6E53-CF09-74BB-731222DF8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721531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91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BE" dirty="0" err="1"/>
              <a:t>Mapbox</a:t>
            </a:r>
            <a:endParaRPr lang="nl-BE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9853A1C-1683-5512-080E-A10B616A7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623971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14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dirty="0"/>
              <a:t>Welke tools heb ik gebruikt?</a:t>
            </a:r>
            <a:endParaRPr lang="nl-BE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58FCD41-6E5C-1988-0738-D800E226F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1399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081915"/>
      </p:ext>
    </p:extLst>
  </p:cSld>
  <p:clrMapOvr>
    <a:masterClrMapping/>
  </p:clrMapOvr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58_TF56596226.potx" id="{46CCB29B-8D6A-44C8-9F68-7AA28D9408B7}" vid="{B26744EE-D1F7-4664-A095-F5712A774E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Pakket ontwerp</Template>
  <TotalTime>364</TotalTime>
  <Words>272</Words>
  <Application>Microsoft Office PowerPoint</Application>
  <PresentationFormat>Breedbeeld</PresentationFormat>
  <Paragraphs>48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Expédition</vt:lpstr>
      <vt:lpstr>Verkeersongevallen in belgië</vt:lpstr>
      <vt:lpstr>Wat houdt mijn project in?</vt:lpstr>
      <vt:lpstr>Waarom heb ik dit project gekozen?</vt:lpstr>
      <vt:lpstr>Welke programmeertalen heb ik gebruikt?</vt:lpstr>
      <vt:lpstr>Waarom heb ik deze programmeertalen gekozen?</vt:lpstr>
      <vt:lpstr>Welke problemen heb ik gehad tijdens het maken van dit project?</vt:lpstr>
      <vt:lpstr>Hoe heb ik deze problemen opgelost?</vt:lpstr>
      <vt:lpstr>Mapbox</vt:lpstr>
      <vt:lpstr>Welke tools heb ik gebruikt?</vt:lpstr>
      <vt:lpstr>Van waar heb ik deze data's?</vt:lpstr>
      <vt:lpstr>Welke database heb ik gebruikt?</vt:lpstr>
      <vt:lpstr>Waarom heb ik MySQL Workbench gekozen?</vt:lpstr>
      <vt:lpstr>Wat heb ik bijgeleerd?</vt:lpstr>
      <vt:lpstr>Laten we het project eens kijken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Verkeersongevallen in belgië</dc:title>
  <dc:creator>Muhammed Utkucu</dc:creator>
  <cp:lastModifiedBy>Muhammed Utkucu</cp:lastModifiedBy>
  <cp:revision>10</cp:revision>
  <dcterms:created xsi:type="dcterms:W3CDTF">2024-05-27T18:15:42Z</dcterms:created>
  <dcterms:modified xsi:type="dcterms:W3CDTF">2024-05-28T12:43:10Z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